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4" r:id="rId2"/>
    <p:sldId id="269" r:id="rId3"/>
    <p:sldId id="265" r:id="rId4"/>
    <p:sldId id="268" r:id="rId5"/>
    <p:sldId id="270" r:id="rId6"/>
    <p:sldId id="273" r:id="rId7"/>
    <p:sldId id="274" r:id="rId8"/>
    <p:sldId id="276" r:id="rId9"/>
    <p:sldId id="275" r:id="rId10"/>
    <p:sldId id="277" r:id="rId11"/>
    <p:sldId id="278" r:id="rId12"/>
    <p:sldId id="280" r:id="rId13"/>
    <p:sldId id="279" r:id="rId14"/>
    <p:sldId id="281" r:id="rId15"/>
    <p:sldId id="282" r:id="rId16"/>
    <p:sldId id="283" r:id="rId17"/>
    <p:sldId id="285" r:id="rId18"/>
    <p:sldId id="284" r:id="rId19"/>
    <p:sldId id="286" r:id="rId20"/>
    <p:sldId id="287" r:id="rId21"/>
    <p:sldId id="288" r:id="rId22"/>
    <p:sldId id="271" r:id="rId23"/>
    <p:sldId id="291" r:id="rId24"/>
    <p:sldId id="292" r:id="rId25"/>
    <p:sldId id="266" r:id="rId26"/>
    <p:sldId id="267" r:id="rId27"/>
    <p:sldId id="293" r:id="rId28"/>
    <p:sldId id="294" r:id="rId29"/>
    <p:sldId id="295" r:id="rId30"/>
    <p:sldId id="272" r:id="rId31"/>
    <p:sldId id="296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0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7" autoAdjust="0"/>
    <p:restoredTop sz="94660"/>
  </p:normalViewPr>
  <p:slideViewPr>
    <p:cSldViewPr>
      <p:cViewPr varScale="1">
        <p:scale>
          <a:sx n="67" d="100"/>
          <a:sy n="67" d="100"/>
        </p:scale>
        <p:origin x="16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1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B0541B3-FE3A-48A3-A73C-2343D851AA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12-10T14:13:15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5468 12047 0</inkml:trace>
  <inkml:trace contextRef="#ctx0" brushRef="#br0" timeOffset="3662.58">5363 11836 0,'0'35'93,"0"0"-77,0 36 0,0-1-1,0 19 1,0-37 0,0 72-1,0-89 1,0 0 62</inkml:trace>
  <inkml:trace contextRef="#ctx0" brushRef="#br0" timeOffset="4537.95">5398 11871 0,'0'-35'16,"0"-1"15,35 36-15,0 0 15,-35-35-31,36 35 15,-1 0 17,0 0-17,1 0 1,-19 0 0,18 0-1,-35 18 16,36 17-15,17 18 31,-53-18-47,0-17 47,0 17-32,-18-35 1,18 35 0,-53-35-1,0 36 17,0-36-17,18 0 1,0 53-1,-1-53 32,1 0-15</inkml:trace>
  <inkml:trace contextRef="#ctx0" brushRef="#br0" timeOffset="6581.62">11413 10389 0,'0'-35'15,"0"0"17,0-18-1,-18 53-16,18-35 17,-35 35-17,17 0 1,-17 0 0,0 0-1,35 52 1,-36-52-1,36 36 1,0-1 0,0 0-1,0 1 1,18-36 15,17 0 0,0 0-15,-35-18 15,18 18 1,17 0-17,-35-53 1,36 53-16,-36 18 140,0 17-124,0 0 0,0 18-16,0 18 31,0-18-15,0 17-1,0-35 1,35-35-1,0 0 32,-35-17-31,36-54 0,34 36-1,-70-71-15,0 71 16,18 17-1,17 18 1</inkml:trace>
  <inkml:trace contextRef="#ctx0" brushRef="#br0" timeOffset="6864.68">11942 10495 0,'0'0'0,"0"35"31,0-17-31,0 53 16,0 17 0,-18-53-1,18 18 17,0-18-32</inkml:trace>
  <inkml:trace contextRef="#ctx0" brushRef="#br0" timeOffset="8446.74">11660 12524 0,'35'0'0,"-35"-36"16,0 1 15,0 0 0,0-1-15,-18 36 0,-35 0 15,0 0-16,18 0 1,0 53 15,35-35 1,0 17-17,0 1 1,0-1-1,35-35 32,-35-18-31,35 18 0,1-35-1,-36 0 1,35 35-1,-35-18 32,35 18-31,-35 35 78,0 1-79,0 17 1,0 17 0,36-35-1,-36 1 1,0-19-16,0 19 15,0-1 17,35-35-17,-35-18 17,0-35-17,35 0 1,0 18-1,-35 0 1,36 35 0,-1-35-1</inkml:trace>
  <inkml:trace contextRef="#ctx0" brushRef="#br0" timeOffset="8896.19">12083 12612 0,'35'0'16,"18"0"31,-53 35-32,0 18 1,-17 0 0,-36 0-1,17-53 1,1 53-1,70-53 32,18 0-31,0 0 0,18-18-1,-1 18 1,-70-35-16</inkml:trace>
  <inkml:trace contextRef="#ctx0" brushRef="#br0" timeOffset="10328.09">11977 14429 0,'35'0'16,"-35"-18"30,36 18-30,-36-53 0,0 18 15,-18 35-15,-17 0 15,0 0 0,-1 0-15,1 0-1,35 17 1,0 19-16,0-1 16,0 18 15,18-53 0,17 0-15,-35 35-1,88-52 17,-88-19-1,35 36-16,-35 18 48,0 17-47,0 0-1,0 18 1,-35 36-1,35-54 1,0 0 0,0 0-1,35-70 32,18-18-31,-53 0-1,0-17 1,36 70-16,-1 0 16,0-36-1</inkml:trace>
  <inkml:trace contextRef="#ctx0" brushRef="#br0" timeOffset="10873.91">12312 14658 0,'0'0'15,"36"0"-15,-1-35 32,35 35-17,-70 53 17,-17-1-17,-19-52 1,36 71-1,-35-71 1,53 0 0,-18 35 15,53-35-31,-53 36 16,35-36-1,-35 52-15,-18-16 16,18-1-1,-70 18 17,35-53-17,-18-18 17</inkml:trace>
  <inkml:trace contextRef="#ctx0" brushRef="#br0" timeOffset="13026.67">15858 10248 0,'0'-35'63,"0"-18"-32,0 0-15,-18 53-1,-52 0 1,17 0 0,0 18-1,17 35 1,36-18-1,0 0 1,0 0 0,18-35-1,17 36 1,1-36 0,-19 0-1,54-18 1,-36-35 15,-35 71 32,0 35-48,0-18 1,0 36-1,0 17 1,0-53-16,0-17 16,0 17-1,0 0 1,35-35 62,-35-17-62,36-19-1,17-17 1,-53 18 0,35-88-1,71 52 1,-71 71-16</inkml:trace>
  <inkml:trace contextRef="#ctx0" brushRef="#br0" timeOffset="13276.05">16246 10248 0,'0'35'15,"0"36"1,0-18 0,0-18-1,0 71 1,0-71-1</inkml:trace>
  <inkml:trace contextRef="#ctx0" brushRef="#br0" timeOffset="14658.19">15981 12312 0,'0'-18'31,"0"-35"0,0 18 0,-17 0-15,-36 35 15,17 17-15,-17 19-1,18-36-15,-18 53 32,53 17-17,0-35 1,53-35 0,0 0-1,0 0 1,0-17-1,-53-18-15,35 35 16,-35-36 0,0 54 46,0 17-31,0 0-31,0 36 16,0 0 15,0-1-15,0-35 0,35-35 62,-35-52-63,36 52-15,-36-53 16,53 53-16,0-142 16,-18 54-1,0 88 1</inkml:trace>
  <inkml:trace contextRef="#ctx0" brushRef="#br0" timeOffset="15059.95">16281 12259 0,'35'0'16,"1"0"-1,-1-53 1,0 53 0,-35 18-1,0 17 1,-35 0-1,35 1 1,-35-36 0,35 35-1,-36-35 17,54 0-17,17 0 1,18 0-1,71-18 1,-54-17 0</inkml:trace>
  <inkml:trace contextRef="#ctx0" brushRef="#br0" timeOffset="16307.79">15840 14358 0,'0'-35'16,"35"35"15,-35-35-15,0-1 15,-17 36-31,-36 0 16,18 0-1,-1 18 1,36 17-1,-35-35 1,35 88 15,18-17-15,17-71 0,0 0-1,0-53 1,1 53-1,-36-35 1,0 88 15,0-18-15,0 18 0,0 0-1,0-18-15,-18 0 16,18 36-1,0-36 17,18-35-1,-18-70-15,35 70-1,18-106 1,-18 53-1,18-18 1,0 18 0</inkml:trace>
  <inkml:trace contextRef="#ctx0" brushRef="#br0" timeOffset="16839.37">16263 14270 0,'36'-53'0,"-1"53"31,-35 18 1,0 52-32,-18-70 15,18 18 1,-35-18 0,53 0 15,35 0-16,-18 0 17,0 0-32,-35 35 31,-35-35-15,-18 71-1,0-71 16,53 17-15,-35-17 0</inkml:trace>
  <inkml:trace contextRef="#ctx0" brushRef="#br0" timeOffset="18439">21044 11536 0,'0'17'78,"0"19"-62,0-1-16,0 18 15,0 70 1,0-52-16,0 35 16,0 0-1,0-71 17,0-53-1,0-17-16,17 0-15,-17-36 16</inkml:trace>
  <inkml:trace contextRef="#ctx0" brushRef="#br0" timeOffset="18905.89">21079 11571 0,'0'-35'0,"17"0"31,-17-1-16,53 36 1,-17 0-16,69 0 31,-34 0-15,-18 0 0,-18 0 15,-35 71-16,0-1 1,-17-34 0,-19-1-1,-70-35 1,36 0 0,17-18-1,-35 18 1</inkml:trace>
  <inkml:trace contextRef="#ctx0" brushRef="#br0" timeOffset="22234.99">2364 16334 0,'18'0'31,"17"0"16,18 0-31,0 0 0,17-18-1,71-35 1,-52 53-1,-19-35 1,-17-1 0,0-16-1,-53 16 1,0 1-16,0 0 16,-18 35-1,-52-36 1,34 36-1,-16 0 1,16 18 15,36 53-15,-35-36 0,35 18-1,0-18 1,0 18 15,0 18-15,0-1-1,0-52 1,0 52 0,0-34-1,0 17 1,0-18-1,-35-35 95,35-18-63,17-17-32,-17 0 1,36-36 0,-36 36 15,70 35-16,-70-35 1,53 35 0,-53 52 46,0-16-31,35-1-15,-35 0 15,36 1 16,-36-1-31,35-35 15,-35 35-15,71-35-1,-54 0 1,18 0 0</inkml:trace>
  <inkml:trace contextRef="#ctx0" brushRef="#br0" timeOffset="22786.88">3616 16016 0,'-17'0'15,"17"18"1,-36-18-16,1 53 16,0 17-1,-18 1 1,53-36 0,-35 71-1,35 0 1,0-18-1,35-70 1,-35 17-16,88 18 16,-35-18-1,-18-35 1,18 0 0,0 53-1,-18-53 1,36-18-1,0 18 1</inkml:trace>
  <inkml:trace contextRef="#ctx0" brushRef="#br0" timeOffset="23150.85">4040 16263 0,'-18'0'16,"18"35"0,0 36-1,0-1 1,0-17 15,0 36-15,0-54-1,18-35-15,-18 35 47</inkml:trace>
  <inkml:trace contextRef="#ctx0" brushRef="#br0" timeOffset="23683.02">4004 16334 0,'-17'0'16,"17"-53"-1,17 17 1,19-17-1,17 18 1,-18 35 0,18 0-1,-18 0 1,18 0 0,-18 0-1,-35 71 1,-17-36 15,-19-35-15,1 53-1,-18-53 1,18 0 0,0 0-1,-1 0 1,1 35-1</inkml:trace>
  <inkml:trace contextRef="#ctx0" brushRef="#br0" timeOffset="24281.9">4428 16069 0,'53'0'63,"-53"35"-48,0 18 1,35-53 0,-35 88-16,0-35 15,35 18 1,-35-36-1,0 36 1,0 17 0,0-53-16,0 0 15,-35-35 17,35 18-17</inkml:trace>
  <inkml:trace contextRef="#ctx0" brushRef="#br0" timeOffset="24853.5098">4763 16351 0,'35'36'63,"18"-36"-47,35-18-1,-17 18 1,-18 0-1,-18-53 1,36 53 0,-54 0-1,18 0 1</inkml:trace>
  <inkml:trace contextRef="#ctx0" brushRef="#br0" timeOffset="25118.6">4922 16510 0,'0'0'0,"35"0"16,71 0-1,-53-18-15,17 18 16,1-53 15,-89 53 1</inkml:trace>
  <inkml:trace contextRef="#ctx0" brushRef="#br0" timeOffset="28896.65">6192 16316 0,'35'-35'32,"-35"-1"15,0 1-16,-18 35-31,18-35 31,-35 35-31,0 0 47,-1 0-47,-17 0 31,18 0-15,-18 17-1,53 19 1,-53-1 0,53 36-1,0-36 1,0-17 0,0 17-1,18 0 1,35-35 15,0 0-15,-18 0-1,36-18 17,-36-34-17,0 16 1,0-34-1,-35 52 1,0-17 0,0 52 62,-17-17-63,17 53-15,0-17 16,17 17 0,19-53-1,-1 35 1,18-35 15,18-18-15,-36-35-16</inkml:trace>
  <inkml:trace contextRef="#ctx0" brushRef="#br0" timeOffset="29262.82">6650 16016 0,'0'0'0,"-35"35"16,-18 18-1,53 35 1,0 1-1,-35-1 1,35-53 0,0 36-16,53-71 15,-18 70 1,0-70 0,18 36-1</inkml:trace>
  <inkml:trace contextRef="#ctx0" brushRef="#br0" timeOffset="29978.51">7091 16245 0,'0'-35'16,"0"0"0,-17 35-1,-54 0 1,-17 0 0,0 0-1,52 17 1,1 19-1,35-1 1,18-35 0,-18 35-1,53-35 1,-18 36 15,35-36-15,-70-18-1,36-17 1,-36-1 0,35 54 46,-35 35-46,-18 35-1,18 0 1,0-70-16,0 17 16,0 1-1,36-54 48,17-35-48,-18-70 1,0 70 0,0 17-1,1 36 1,-1 0-16</inkml:trace>
  <inkml:trace contextRef="#ctx0" brushRef="#br0" timeOffset="30278.45">7356 16298 0,'0'18'31,"0"17"-15,0 1-1,0 16 1,0 1 0,0-17-1,35-36 16</inkml:trace>
  <inkml:trace contextRef="#ctx0" brushRef="#br0" timeOffset="30563.69">7479 16051 0,'0'0'0,"53"0"0,-18 0 16,18 53-1,18 35 1,-71-35 0,18 106-1,-54-124 1,-17 36-1,-35-71-15,88 35 16,-18-35 0</inkml:trace>
  <inkml:trace contextRef="#ctx0" brushRef="#br0" timeOffset="31344.15">7797 16387 0,'35'0'15,"0"0"32,18 0-16,0 0-31,0 0 16,18-18 0,-36 18-1</inkml:trace>
  <inkml:trace contextRef="#ctx0" brushRef="#br0" timeOffset="31649.67">8008 16245 0,'0'18'31,"0"17"-15,0 54 0,0-19-1,-53 1 1,53-36 0,0 53-1</inkml:trace>
  <inkml:trace contextRef="#ctx0" brushRef="#br0" timeOffset="32337.71">8767 16316 0,'0'-35'15,"-18"35"17,-35-36-17,18 36-15,-18 0 16,-17 0 0,17 18-1,17 17 1,36 18-16,0-17 31,0 34-31,71-35 31,-1-35 1,1-17-17,-18-54 1,-53 36-16,-18 35 62,-17 18-46,35 17 0,35-35-1,71 0 1,-35 53-1,-18-53 1,-18 0 15</inkml:trace>
  <inkml:trace contextRef="#ctx0" brushRef="#br0" timeOffset="32676.46">9243 16175 0,'-18'0'16,"-17"0"-1,35 35 1,-53 36 0,18-36-16,35 18 15,-35 17 1,35-17 0,0-17 15,17-1-16,54-35 1,-36 35-16</inkml:trace>
  <inkml:trace contextRef="#ctx0" brushRef="#br0" timeOffset="33360.01">9684 16263 0,'-18'-35'31,"-17"35"-15,-18 0 0,18 0-1,-18 0 1,18 0 0,35 17-1,0 19 1,0-1-1,35-35 1,36 0 0,-36-18-1,18 18 1,-53-35 0,0 53 30,0 17-30,0 0 0,0 71-1,0 0 1,0-71 0,-35 0-1,52-52 16,18 17-15,-35-71 0,89 18-1,16-35 1,-52 53 0</inkml:trace>
  <inkml:trace contextRef="#ctx0" brushRef="#br0" timeOffset="33892.25">10054 16369 0,'0'0'0,"18"0"15,17 0 1,1 0-1,17 0 17,-53 35-17,0 0 1,0 1 0,-71-1-1,53-35 1,-35 53-1,89-53 17,-1 0-17,0 0 1,36-18 0,-18 18-1,0 0 1</inkml:trace>
  <inkml:trace contextRef="#ctx0" brushRef="#br0" timeOffset="34208.4">10354 16157 0,'0'0'0,"124"35"15,-89-35-15,18 124 16,-18-36 0,-35-17-1,-17 17 1,-89 71 15,-18-89-15,71-17-1</inkml:trace>
  <inkml:trace contextRef="#ctx0" brushRef="#br0" timeOffset="35182.68">10831 16545 0,'17'0'125,"54"0"-109,-18 0 0,17-17-1,54 17 1,-89 0 15,-35-36-15</inkml:trace>
  <inkml:trace contextRef="#ctx0" brushRef="#br0" timeOffset="35442.61">11007 16387 0,'0'17'16,"18"-17"0,-18 141-1,0-105 1,0 69-1,0-16 17</inkml:trace>
  <inkml:trace contextRef="#ctx0" brushRef="#br0" timeOffset="36173.6">11713 16475 0,'0'-36'0,"0"1"15,-36 35 1,1 0-1,0 0 1,-1 0 0,36 18-16,-70-18 15,70 53 1,-35 53 0,35-89-1,53 36 16,17-53-15,-17-35 0,-18-18 15,1 18-15,-54 35 15,18 17 16,0 19-32,18-36 1,17 35 0,35-35-1,-17 0 1,18 0-1,17-18 1</inkml:trace>
  <inkml:trace contextRef="#ctx0" brushRef="#br0" timeOffset="36473.71">12154 16263 0,'0'0'0,"0"18"0,0 17 31,-53 0-15,-18 53 0,36 18-1,35-35 1,0-1-1,35-34 1,-35-1 0,71-35-1,34 0 1,-69 0-16</inkml:trace>
  <inkml:trace contextRef="#ctx0" brushRef="#br0" timeOffset="37139.82">12700 16422 0,'0'-53'32,"-35"53"-32,35-35 15,-141 35 1,70 0 15,18 17-15,18 19-1,35-1 1,18-18 0,88-17-1,-36 0 1,-35-17 0,1 17 15,-54 0-16,18 17 1,0 19 0,0-1-1,0 53 1,0-35 0,0-18-1,0 36 1,-35-71-1,52 0 1,19 0 0,17-18-1,17-70 1,18 18 0,1-1-1,-54 71 1</inkml:trace>
  <inkml:trace contextRef="#ctx0" brushRef="#br0" timeOffset="37626.57">13141 16475 0,'89'-36'16,"-37"36"-1,-16 0 1,-36 36 0,-53-1-1,18 18 1,52-18 46,18-35-62,36 0 16,-71 35 0,0 1-1,35-36 1,-35 35-1,-17 0 1,-19-35-16,1 0 16,-53 0-1,53 0 17,35-35-17</inkml:trace>
  <inkml:trace contextRef="#ctx0" brushRef="#br0" timeOffset="37989.68">13565 16316 0,'88'0'0,"-53"18"16,-35 35 0,0 17-1,0-35-15,0 54 16,0-19-1,-18 36 1,-17-71 0,0 36 15,-36-71-15</inkml:trace>
  <inkml:trace contextRef="#ctx0" brushRef="#br0" timeOffset="40686.74">16828 16633 0,'0'-17'31,"35"-36"1,-35 0-1,0 18-16,-18-1 1,18 1 15,-52 35-15,16 0 0,-34 0-1,70 18-15,-18-18 16,-35 70-1,53 1 1,0-18 0,0 35-1,18-53 32,17-35-16,18 0-15,-18 0 0,-35-17 15,36 17-31,-36-36 16,35-17-1,0 18 1,-35 0 15,0 0 32,0 52-48,0 19 1,0-1 15,0 18 0,35-18-15,1-35 15,-36 35-31,35-35 16,0-17 15,36 17-15,-71-89-16</inkml:trace>
  <inkml:trace contextRef="#ctx0" brushRef="#br0" timeOffset="41169.42">17428 16245 0,'-36'0'16,"36"18"0,-53 17-1,53 1-15,-35 34 31,35-35-31,-53 107 16,53-37 0,0-52-1,35-17 1,54-36 0,-36 0-1,35 0 1,-35-36-1,-18 36-15</inkml:trace>
  <inkml:trace contextRef="#ctx0" brushRef="#br0" timeOffset="41465.99">17763 16369 0,'-36'35'47,"36"53"-31,0 18-1,0-71-15,0 1 16,0 17-1,0 0 1,18-53 0</inkml:trace>
  <inkml:trace contextRef="#ctx0" brushRef="#br0" timeOffset="41886.68">17727 16369 0,'0'0'0,"18"0"16,-18-53-1,88 53 1,-70 0 0,52 0-1,-70 18 1,0 17 0,0 0 15,-17-35-31,-18 35 31,-18-35-15,-18 36-1,0-1 1,19-35 0,87 0 15</inkml:trace>
  <inkml:trace contextRef="#ctx0" brushRef="#br0" timeOffset="42322.67">18010 16175 0,'35'0'15,"0"35"1,-35 0-1,88-35-15,-88 71 16,18 17 0,-36 0-1,18 36 1,-35-36 0,-53-35-1,53-18 1,35-52 46</inkml:trace>
  <inkml:trace contextRef="#ctx0" brushRef="#br0" timeOffset="42751.68">18680 16387 0,'53'0'63,"17"0"-48,-34 0-15,69-36 16,-69 36 0</inkml:trace>
  <inkml:trace contextRef="#ctx0" brushRef="#br0" timeOffset="42934.74">18680 16545 0,'18'0'16,"70"0"-1,35 0 1,-17-17-1,-71 17 1</inkml:trace>
  <inkml:trace contextRef="#ctx0" brushRef="#br0" timeOffset="45399.63">19262 16387 0,'53'17'94,"-18"-17"-79,0 0-15,71-17 16,-70-36 0,52 17-1,-35 36 1,-53-53-16,0 18 16,0-35-1,-18 70 1,18-36 15,-141 36-15,106 0-1,-18 0 17,53 18-17,0 17 1,0 0-1,17 1-15,-17 52 16,0 0 0,-17-17-1,-19-1 1,36 1 0,0-36-1,0-53 48,0-17-48,18 35 1,-18-53 0,0 18-1,53-18 1,-18 53-1,1 0 1,-1 0 0,0 18 15,-35 17-15,35-35-1,-35 53 1,0-18-1,71-35 17,-36 0-17,-35-17 1,36 17 0,-36-36-1,35-17 1,-35-17-16</inkml:trace>
  <inkml:trace contextRef="#ctx0" brushRef="#br0" timeOffset="45899.75">20250 15998 0,'0'0'0,"17"0"32,-70 53-32,1 71 15,52-107 1,0 107-1,-89 70 1,89-71 0,0-34 15,89-89-15,87 53-1,-88-71 1,-53 18-1</inkml:trace>
  <inkml:trace contextRef="#ctx0" brushRef="#br0" timeOffset="46581.83">20832 16192 0,'-18'0'16,"18"-35"-1,-88 35 1,17 0-1,-52 18 1,123 17 0,-35 0-1,70-35 1,18 71-16,0-71 16,-18 0-1,18-35 1,-18 17-1,-35-17 17,0 52 15,0 54-32,0-36 1,0 36-1,0 35 1,36-142 62,-1 36-62,-35-53-16,70 18 0,-70 0 15,71 0-15,-71-1 32,71 36-17,-54 0-15</inkml:trace>
  <inkml:trace contextRef="#ctx0" brushRef="#br0" timeOffset="46841.7297">21255 16263 0,'0'18'0,"35"17"15,-35 18 1,0-18-16,0 0 15,0 36 1,36-71 15</inkml:trace>
  <inkml:trace contextRef="#ctx0" brushRef="#br0" timeOffset="47097.75">21414 16034 0,'0'0'0,"141"53"16,-88 70-1,-18-17 1,-52-18-1,-19-53 1,-34 54 0,17-89-1,18 35 1</inkml:trace>
  <inkml:trace contextRef="#ctx0" brushRef="#br0" timeOffset="47699.8">21873 16210 0,'17'0'31,"36"0"-15,18 0-1,-36 0 1,106-35-1,-70 35 1,-18-35-16,-18-1 31</inkml:trace>
  <inkml:trace contextRef="#ctx0" brushRef="#br0" timeOffset="48013.7297">22102 16034 0,'-35'0'0,"35"35"16,0 0-1,0 18 1,0 0-1,0-18 1,17 54 0,-34-36-1,17-18 1,-36 0 0,36 0-1</inkml:trace>
  <inkml:trace contextRef="#ctx0" brushRef="#br0" timeOffset="48854.83">22631 16192 0,'0'0'0,"71"-35"16,-36 0-1,106-89 1,-88 36-1,-53 35 1,-18 18 15,-35 35 1,-17 0-17,34 0-15,1 18 16,35 17-1,-35 36 1,35-19 0,0 54-1,0-70 1,0 34 0,-35 1-1,70-107 79,18-34-63,-18 35-31,0 35 31,-35 17-15,36-17 0,-36 53-1,35-53 1,-35 35 0,35-35 15,-35-17-16,36 17 1,-36-36-16,35-16 31,-35 16-15,35 36 0</inkml:trace>
  <inkml:trace contextRef="#ctx0" brushRef="#br0" timeOffset="49246.5899">23301 15752 0,'0'17'16,"-35"18"0,0 36-1,-18 35 1,0 0-1,53-71 1,0 35 0,35 1-16,-35-36 15,53-35 1,-18 36 0,18-36-16</inkml:trace>
  <inkml:trace contextRef="#ctx0" brushRef="#br0" timeOffset="49845.55">23760 16016 0,'0'0'0,"0"-35"15,-53 35 1,0 0 0,-17 0-1,34 0 1,36 17-16,0 19 16,0 17 15,18-53-16,17 0 1,0 0 0,36-18-1,-71 89 63,-18-71-78,18 52 16,0-16 0,0 34-1,-35-70 1,35 18 0,18-18 15,-18-35-16,123 35 1,-70-124 0,35 36-1</inkml:trace>
  <inkml:trace contextRef="#ctx0" brushRef="#br0" timeOffset="50245.88">24024 16034 0,'36'0'15,"34"0"16,-70 17-15,36-17 0,-54 89-1,-53-54 1,71 0 0,-35-35-1,53 0 1,-36 0-1,36 0 1,35 0 0,53 0-1,-89 0 1,36-18 0,-18 18-16</inkml:trace>
  <inkml:trace contextRef="#ctx0" brushRef="#br0" timeOffset="50512.2697">24342 15857 0,'0'0'0,"35"0"15,18 0 1,-18 36-1,107 87 1,-107-35 0,-70 0-1,-1-17 1,-122 0 0,87-36-1</inkml:trace>
  <inkml:trace contextRef="#ctx0" brushRef="#br0" timeOffset="51344.64">20761 17286 0,'18'0'16,"17"0"15,71 0-31,-71 0 15,71-18 1,-18 18 0,-35 0-1</inkml:trace>
  <inkml:trace contextRef="#ctx0" brushRef="#br0" timeOffset="51611.08">21008 17110 0,'36'88'47,"-36"-53"-47,0 0 15,0 18-15,-36 18 16,36-1 0,0-52-1</inkml:trace>
  <inkml:trace contextRef="#ctx0" brushRef="#br0" timeOffset="52510.64">21484 17268 0,'0'0'0,"89"-52"16,34 16-1,-88-34-15,54-18 16,-54-18 15,0 70-15,-88 1 15,0 35-15,-35-53-1,35 53 1,53 18 0,0 0-1,0 17 1,0 88-1,0-87-15,0 34 16,0-17 0,0 53-1,0-53 1,-35-53 0,35 35 15,18-35-16,-18-18 17,53-52-17,-53 35 1,35-1 0,0 1-1,18 0 1,-18 35-1,-35 17 17,71-17-32,-71 53 15,0 0 1,17-18 0,19-35 15,-36 36-16,35-36 1,0 0 0,1-18-1,-36-17 1,35 0 0,-35-1-1,35 1-15</inkml:trace>
  <inkml:trace contextRef="#ctx0" brushRef="#br0" timeOffset="52793.35">22419 16633 0,'0'18'15,"-35"-18"1,0 88 0,35 18-1,-53-18 1,53 71 0,0-88-1,0-36-15,18 0 16,105-35-1,-70 0 1</inkml:trace>
  <inkml:trace contextRef="#ctx0" brushRef="#br0" timeOffset="53409.31">22860 16845 0,'0'-17'16,"0"-19"0,-53 36-1,18 0 1,-35 18 0,70 17-1,0 18 1,-36-53-1,54 0 1,17 0 0,0 0-1,1 0 1,-36 53 62,0 0-62,0 35-1,0-53 1,0 18 0,-18-53-1,18 36 1,0-1-1,0-53 17,35 18-17,-35-53-15,53 18 16,-53 0-16,124-36 16,-124 36-1,53 35 16</inkml:trace>
  <inkml:trace contextRef="#ctx0" brushRef="#br0" timeOffset="53943.34">23248 16933 0,'36'0'16,"34"0"15,-34 0-15,-36 18-1,0 17 1,-18-35-1,-17 36-15,-1 16 16,1-52 15,53 0 1,17 0-17,0 0 1,1 0-1,-36 36-15,52-1 16,-16-35 0,-36 53-1,-18-53 17,-35 35-17,18-35 1,0 0-1,-1 0 17,-17 0-32</inkml:trace>
  <inkml:trace contextRef="#ctx0" brushRef="#br0" timeOffset="54342.53">23672 16669 0,'0'0'0,"53"0"16,-53 17-1,53 54 1,-53-18 0,0 0-1,0 176 1,-89-158-1,1-36 1,53 0 0,-36-35-1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12-10T14:17:15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15082 3281 0</inkml:trace>
  <inkml:trace contextRef="#ctx0" brushRef="#br0" timeOffset="6373.61">15205 3228 0,'0'0'0,"-18"0"94,-35 0-16,53 18-62,-70-18 31,70 35-47,0 0 47,0 0-16,-35 1 0,35 17 0,0-1 1,0 19-17,0-36 17,0 1-17,17-36 1,-17 17-1,0 19 17,0-1-1,0 18-15,0-18-1,36-35 1,-36 35-1,0 1 17,0-1-1,0 0 16,35-35-32,-35 35 1,0 1 0,0-1 15,0 0-15,0 1-1,0-1 16,35-35-15,-35 53 0,0-18-1,0 0 1,0 1 15,0-19 16,0 18-31,0 1 31,0 34-16,0-52 16,0 17-32,-18-35 1,18 35 0,0 1 15,0-1-16,0 0 1,0 1 15,0-1 1,0 0-32,0 0 31,0 1-16,0-1 17,0-17-17,-35-18 1,35 35 0,0 35 15,0-34-16,0-19 17,0 54-17,0-36 1,0 18 15,0-18-15,0 18-1,-35 0 1,35-17-16,0-1 16,0 18-1,0-18 1,0 0 15,0 1 0,0-1-15,0 0 15,0 0-15,0 18 15,0 0-15,0 0-1,0-18 1,0 1 0,0-1-1,-35-35 1,35 35 0,0 0 15,17-35-16,-17 53 1,0-17 0,0-1-1,0 0 1,0 1 0,0-1 15,0 0 0,0 0 0,0 1 1,0-1-1,0 18-16,0-18 1,0 0 15,0-17 1,0 17-17,36-35 1,-36 71-1,0-36 1,35-35 0,-35 71-1,0-36 17,0 0-32,53 1 31,-53-1-31,0 18 15,0 17 17,0-17-17,0 0 1,35 0 0,-35-18 15,0 18-16,0-18-15,35-35 16,-35 36 0,0-19-1,0 54 1,0-36 0,36 1-1,-36-19 16,0 54-15,0-36 0,0 0-1,35-35 1,-35 36 0,0-1-1,0 0 16,35-35-31,-35 35 32,35-35-17,-35 36 1,36-36-16,-1 0 16,0 35-1,1 0 1,-1-35-1,18 0 17,17 0-17,1 0 1,-18 0-16,-18 0 16,0-17-1,-17 17 16,53 0 1,-71-36-32</inkml:trace>
  <inkml:trace contextRef="#ctx0" brushRef="#br0" timeOffset="9583.79">19333 3281 0,'0'-71'63,"70"71"109,-52 0-172,52-35 15,1 35 1,-71-35 0,70 52-1,-34-17 1,17 0 15,0 0 0,-18 0 1,18 53-1,-53-17 0,53-36-15,0 35-16,-53 0 15,0 0 1,35-35 0,-18 71-1,36 70 1,-53-106-1,53 89 1,-53-54 0,36 36-1,-36-35 1,35-1 0,-35 19-1,53-1 16,-53-18-15,0 1 0,0-1-1,35-17 1,-35 18 0,0 17-1,0-53 1,0 1-1,0 16 1,0 1 0,0 0 15,0 0-15,0 18-1,18-1 1,-18-52-1,0 53 1,0-19 0,0-16-1,0 52 1,-18-53 0,18 53-1,0 1 1,0-54-1,0 18 1,0 35 0,-35-53-1,35 1 1,0 16-16,0 1 16,0-17-1,0 34 1,0-35 15,0 36-15,0-36-1,0 18 1,0 53 0,0-53-1,-36 0 1,36-35-1,0 52 1,0-35 0,0-17-16,0 17 15,0 1 1,-35 34 0,35-52-1,0 17 1,0 36 15,0 17-15,0-53-1,0 18 1,0 18 0,-35-19-1,35-16 1,0 52-1,0-53 1,0 18 15,0 0-15,0-18 15,-18-35-15,18 36 15,0 17-15,-35-53-1,35 52 1,-71 1 15,36 0 0,35-17 1,-53-36-32,0 0 47,53 35-32,-35-35 1,0 0-16,35 35 15,-35-35 1,-1 0 0,1 0-1,0 35 1,35 1 0,-36-36 15,1 0 0,-18 0 16,18 0-31,-18 0-1,18 35 1,-1-35-1,1 0 1,35-18 93</inkml:trace>
  <inkml:trace contextRef="#ctx0" brushRef="#br0" timeOffset="17135.36">12012 12365 0,'-17'0'141,"-18"0"-110,-1 0-16,1 0 17,0 0 15,-1 0-32,-17 0 16,53 35-15,-35-35 15,0 35 1,0-35-17,-1 36 16,36-1 1,-35-35-17,35 35 1,0 1 0,-35-36-1,0 35 1,35 18-1,-36-53 1,1 35 0,0 0-1,35 1 1,0-19 0,0 18-1,-36-35 1,36 71-1,-35-18 1,35-18 0,-35 1 15,35-1-31,0 18 16,-35-18-1,35 18 16,0-18-15,0 0 0,0 1 15,0-1-15,0 0-1,-36-35 16,36 36-15,0 16 15,0 1-15,0 0 15,0-17-15,0-1 15,0 18-31,0 17 31,18-70-31,-18 53 32,0-17-17,0-1 1,0 0-1,0 0 17,0-17-17,0 53 1,35-36 0,-35-18-1,0 54 16,0-18-15,35-18 0,-35 1-1,0-1 1,0 0 0,0 0-1,0 1-15,0-1 31,0-17-15,36 34 0,-36-16-1,53 17 1,-53 0 15,0-18-15,0 18-1,0-18 17,0 18-17,0-18 1,0 0-16,17 1 16,-17 17 15,0-18-16,0 0 1,0 1 0,0-1-1,0 0 1,0 18 0,0-18-1,36 53 1,-36-70-1,0 53 1,0-36 0,0 18-1,0-18 1,0 18 0,0 0 15,0 0-16,0 0 1,0 17 0,0-34-1,0-1 1,53 18 0,-53 0-1,0-18 1,0 18-1,35 17 1,-35-34 0,0-19-1,0 19 1,0-1 0,35 0-1,-35 18 1,0-18-1,0 1 1,0-1 0,35 36-1,-35-54 1,0 18 0,36 36-1,-36-36 1,35 1-1,-35-1 1,0 35 0,35-34-1,-35-1 1,35-35 0,-35 53-1,36-53 16,-36 70-15,0-17 0,35-17-1,0 17 1,1-53 0,-1 35-1,0 0 16,0 0-15,89-35 0,-124 36-1,53-36 1,-18 0 0,-35-18 77,35 18-77</inkml:trace>
  <inkml:trace contextRef="#ctx0" brushRef="#br0" timeOffset="20597.62">15699 12330 0,'0'17'78,"0"-34"-78,35 34 15,18-17 17,-18 0-17,36-17-15,-71 34 16,71-17-1,-36 0 1,0 0 15,0 0-15,-35 53 0,36-53-1,-36 53 16,35 0-15,-35-18 15,53-35-15,-53 36 0,35-36-1,-35 35 1,0 18-1,0-18 1,35 36 0,-35-19-1,0 1 1,36 0 0,-36-17-1,0 17 1,35-1-1,-35-16 1,0 34 0,0-17-1,0 35 1,0-52 0,0 17-1,0-18 1,0 0-1,0 0 17,0 1-17,0 69 1,0-69 0,0-1-1,35 0 1,-35 1-1,0 17 1,0-18-16,0 0 16,0 0-1,0 18 1,35-17 0,-35-1-1,0 71 1,0-18 15,0-18-15,36 1 15,-36-36-15,0 1-1,0-1 1,0 18-1,0-18-15,0 18 16,0-18 0,53 0-1,-53 36 1,0 0 0,0-54-1,0 71 1,0-35-1,0 36 17,0-54-17,0 0 1,0 0 0,0 18-1,35 53 1,-35-35-1,0 17 1,0-70 0,35 52-1,-35-17 1,0 18 15,0-36-15,0 18 15,0 17-15,0-34-1,0 16 17,0-16-17,0 17 1,0 0-1,0-18 1,0 35 0,0-34-1,0 17 1,0-18 0,0 0-1,0 18-15,0 35 31,-17-35-15,17-18 0,0 1-1,0-1 1,0 18 0,-53 18-1,17-54 1,36 54-1,-35-36 1,0-35 0,-18 18-1,18 17 1,-36 0 0,53-35-1,-52 35 1,35 1-1,-106 17 17,88-53-17,17 0 1,-34 35 0,-18-35-1,52 35 1,1-35-1,-53 35 17,35-35-17,71-17 63,17-36-62</inkml:trace>
  <inkml:trace contextRef="#ctx0" brushRef="#br0" timeOffset="55006">17216 12241 0,'0'18'281,"0"0"-266,0-1 1,0 1 0,-18-18-1,18 18 1,0-1 78,0 1-47,-17-18-32,17 17-15,0 1 16,-18 0-1,18-1 1,-35 19 0,35-19 15,0 1-15,-18-18-16,18 18 15,-18-1 1,18 1-1,-17 0 1,-1-18 0,18 35-1,-17-18 17,17 1-17,-18 0 16,18-1-15,0 1 15,0 0-15,-18-1 0,18 1-16,0 0 15,-17-18 1,-1 17-1,18 18 1,-18 1 0,18-19-1,-17 1 17,17 17-17,-18 1 1,18-19-1,0 1 1,-18 0 0,18 17-1,0-18 1,0 1 0,-17 0-1,17-1 1,-18 19-1,18-19 1,0 1 0,0 0-1,-18 17 1,18 0 0,0-17-1,0 17 1,-17 0-1,17 1 1,0-19 0,0 18-1,0-17-15,0 0 16,0-1-16,-18 1 16,18 0-1,0 35 1,0-18-1,0 0 1,0 0 0,0 18 15,0-35-15,0 0-16,0 35 15,0-36 1,0 36-1,0-18 1,0 1 0,0-19-1,0 19 1,0-1 0,0 0-1,0 0 1,0 1-1,0 70 1,0-89 0,0 18 15,0 1-15,0-1-1,0 0 1,0 18-1,0-35 1,0-1 0,0 19 15,0-19-15,0 1-1,0 0 1,0-1-16,0 19 15,0-19 1,0 1 0,0 17 15,0-17-15,0 17-1,0 18 1,0-18-1,0 0 1,0 36 0,0-36-1,0 18 1,0 18 0,0-54-1,0 19 1,0-1-1,0 18 1,0-35 0,0 34-1,18 1 17,-18-35-17,0 17 1,17 36-1,-17-36 1,0-17 0,18 17-1,-18 0 1,0-17 0,0 0-1,0 17 1,0-17-1,0-1 1,0 1 0,18 17 15,-1 0 0,-17-17-15,0 17-1,0 18 1,18-18 0,-18-17-1,18 17 1,-18 1 0,0-19-16,0 1 15,17 35 1,-17-18-1,0-17 1,0 17 0,0 0-1,0-17 17,0 0-17,18 17 1,-18 18-1,0-36 1,0 1 0,18 35-1,-18-18 1,17 1 0,1 16-1,-18 1-15,18 0 31,-1 0-15,-17-35 0,18 0-1,-18-1 1,17 1 0,1 35-1,17 0 16,1 17-15,-19-35 0,19 18-1,-36-35 1,17 0 0,-17-1-1,18 1 1,-1-18-1,-17 18-15,18-1 16,0-17 0,-1 0-1,-17 18 17,18-18 14,-18 17-30,18-17 0</inkml:trace>
  <inkml:trace contextRef="#ctx0" brushRef="#br0" timeOffset="58818.38">18380 12294 0,'0'36'218,"0"16"-202,0 1-16,0-17 16,0 34-1,0 18 1,0-35-1,0 0 1,0-17 0,0-19-16,18 36 15,-18-18 1,0 1 0,0-1 15,17 0-16,1-17 1,0 35 0,-18-36-16,0 19 15,17-1 1,-17 18 0,18-18-1,-18 0 16,18 1-15,-18-19 0,17 1-1,1 17 1,-1-17-16,1 35 16,0-18-1,-18 18 16,17 0-15,-17-18 0,18-17-1,-18 17 1,18 53 0,-1-70-1,-17 17 1,0-17-1,18 17 1,-18-17 0,18 35-1,-18-18 1,17-17 0,-17 17-1,0 0 16,18 36-15,-18-36 0,0 0-1,0 18 1,17-35 0,-17 35-1,0 0 1,0-36-16,0 19 15,0 17 1,0-1 0,0-34-1,0 35 1,0 0 0,0-18-1,0 18 16,0 0-15,0-18 0,0 18-1,0 0 1,0-18 0,0-17-1,0 0 1,0 35-1,0-36 1,0 36 0,0-35-16,-17 17 15,17 0 1,0 36 0,0-18-1,0 0 16,0-36-15,0 36 0,-18 18-1,18-53 1,0 52 0,-17-35-1,17 1 1,-18 17-1,18-1 1,-18 1 0,18-17-16,0-19 15,-17 1 1,17 17 0,0-17-1,-18 17 16,18 0-15,0-17 0,-18 0-1,1 35 1,-1-1 0,18-34-1,-18 17 1,1 1-1,-1 17 1,1-36 0,17 19-1,0-1 1,0-18 0,-36 36-1,36-17 16,0-19-15,-17 1 0,-1 17-1,0-17 1,1 35 0,-1-18 15,18-17-31,-18 17 15,1-17 17,17-1-17,-18 19 1,1-19 0,-1 18-1,18-17 1,-18 17 15,1 1-15,-1-19-1,0 19 1,18-19 0,-35 18-1</inkml:trace>
  <inkml:trace contextRef="#ctx0" brushRef="#br0" timeOffset="62641.59">20020 12224 0,'-35'0'15,"0"0"1,0 0-1,17 0 1,0 0 0,1 17-1,-19 36 1,19-17 0,-18 16-1,17-34 1,-17 53-1,17-1 1,0 1 0,-17-18-1,17-18 1,1 36 0,-18 17-1,17-53 1,18 0-1,0 1 17,0-1-17,-18 0 1,18 0 0,-17 1-1,-1 17 1,18 0-1,-18-36 1,18 18 0,0 1-1,0-1 1,0-17 0,-17 52-1,17-35 1,0-17-1,0 17 17,0-17-17,0 35 1,0-35 0,0 17-1,0 18 1,0 0-1,0 0 1,0-18 0,0-17-1,0 34 1,0 1 0,0-17-1,0-1 1,0 0-1,0 0 17,0 18-17,0-17 1,0-1 0,0 36-1,0-36 1,0 0-1,0 0 1,0 36 0,0-1-1,0-17 1,0 0 0,0-17-1,0 16 1,0-16-1,0 17 1,0 0 15,0-1-15,0 1 0,0 0-1,0-17 1,0 34-1,0-52 1,0 17 0,0 36-1,0-36 1,0 18 0,0-18-1,0 18 1,0 0-1,0 18 1,0-36 0,0 18 15,0 0-15,17 0-1,-17-1 1,0-16-1,0-1 1,18 18 0,-18-18-1,18 18 1,-18-35 0,0 17-1,17 0 1,-17-17-1,0 52 1,0-34 15,0-19-15,0 36 0,0-17-1,18 17 1,17 17-1,-35-35 1,0 18 0,18-35-1,-18 17 1,0-17 0,17 17-1,-17-17 1,18-1-16,0 19 31,-1-19-15,-17 19 15,0-19-15,18 1-1,0 0 1,-1-1-1,1 1 1,-18-1-16,18 19 16,-1-1 15,-17-17-15,35 35-1,-35-36 16,18-17 1,0 18-17,-18-1-15,17-17 16,19 36 0,-36-19-1,53 1 1,-1 17-1,-34-17 1,0-18 0</inkml:trace>
  <inkml:trace contextRef="#ctx0" brushRef="#br0" timeOffset="66065.62">20744 12171 0,'0'17'78,"0"19"-63,0-1 1,0 18-16,0 17 16,17-17-1,36 53 1,-35-18 0,0 36-1,-1-36 1,1-17-1,-1-18 1,-17-18 0,0 0-1,36 36 1,-36-18 15,0-18-15,17 18-1,1 0 1,-18 0 0,18-36-1,-18 36 1,17-18 0,-17 1-1,18 17 1,0 0-1,-18-18 1,17 35 0,1-34-1,-18 17 17,0-36-17,17 1 1,-17 17-1,0-17 1,0 17 0,18 18-1,-18 0 1,0-18 0,18 0-1,-18 18 1,35 53-1,-35-53 1,18 0 0,-18 0-1,17 53 17,-17-71-17,18 36 1,-18-1-1,0-17 1,0 53 0,0-71-1,0 18 1,0 0 0,0-35-1,0 35 1,0 0-1,0-18 1,0 18 0,0 17-1,0-34 17,0-1-17,0 18 1,0 0-1,0-18 1,0 36 0,-18 17-1,18-35 1,0-18 0,0 0-1,0 0 1,0 18-1,-17-35 1,17 17 0,-18 18-1,0-35 1,1 35 15,17-18-15,-18 0-1,0-17 1,1 17 0,-1 18-1,18-18 1,0 1 0,0 17-1,-17-36 1,-1 36-1,0 0 1,18-35 15,-17 17-15,-1 18 0,18-35-1,-18-1 1,18 36 15,-17-18-15,17-17-1,-18 0-15,0 17 16,1-17 0,-1 17-1,1 18 16,-1-36-15,18 1 0,0 0-1,0-1 1,-18 1-16,18 17 31,-17-17-15,17 17-1,-18-35 1,18 18 0,-18 35-1,1-36 1,17 1 46,0 0-46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12-10T14:18:28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6315 6862 0,'0'17'234,"0"1"-218,0-1 0,0 1-1,0 0 48,0-1 15,0 1-62,0 0-16,0-1 15,0 1 1,0 0-1,-18-1 1,18 18 0,-17-17-1,-1 17 1,0-17 0,18 0-1,0-1 1,-17 19-1,-1-19 1,1 18 0,17-17-1,-18 0 17,0 17-17,18-17 1,-17-18-1,17 17 1,0 1 0,0 0-1,0-1 1,-18 1 0,18 0-1,-18-1 16,18 1-15,-17-1-16,17 1 16,0 0 15,-18 17-15,18-17 15,0-1-16,-18 19 1,18-19 0,-17 18-1,17-17 1,-18 53-16,1-1 16,17-34-1,-18-1 1,18 0-1,-18 18 1,1 0 0,17-35 15,-18-1-15,18 1-16,-18 35 15,1-36 1,17 1-1,-18 17 1,18 1 0,0-19-1,-18 36 1,18-18 0,-17-17-1,17 35 1,-18-35-1,18 17 1,0 0 0,0-17 15,0-1-15,-17 19-1,17-1 1,0-17-1,0-1 1,-18 19 0,18-19-1,0 1 1,0 17 0,0 71-1,0-71 1,0 0-1,0 18 1,0-35 0,0 17 15,0 1-15,0-19-1,0 19 1,0 16-1,0-16 1,0 17 0,0-18-1,0 18 1,0-18 0,0 0-1,0 18 1,0-35-1,0 35 1,18 0 0,-1-18-1,-17 0 17,0 1-17,18-19 1,-18 54-1,0-36 1,0 0 0,0-17-1,17 53 1,-17-19 0,0-16-1,18 34 1,0 18-1,-18-35 1,17 0 0,-17 0 15,18-35-31,-18 105 16,0-52-1,0-36 1,0 18-1,0 0 1,35 18 0,-35-36-1,0 18 1,0 0 0,18 35-1,-18-53 1,0 0-1,18 1 1,-18-19 0,17 36-1,-17-17 17,18-1-17,-18 0 1,35 53-1,-35-35 1,18 18 0,-1-54-1,1 36 1,17 0 0,-35-17-1,53 34 1,-18 1-1,-17-36 1,0-17 0,-1-1-1,1 18 17,0-17-17,17 17 1,18 1-1,0 17 1,17-1 0,-34-34-1,-19 0 1,1-18 15,0 0 16,-1 0-31,18 0-1,36 0-15</inkml:trace>
  <inkml:trace contextRef="#ctx0" brushRef="#br0" timeOffset="3186.13">10566 7056 0,'0'35'157,"35"53"-142,1-35-15,-19-18 16,54 106 0,-36-70-1,18 17 1,-18-17-1,-35-36 1,18 0 0,0 0-1,-1 18 1,18 18 0,1-36-1,-19 71 1,19-71-1,-36 18 1,0-35 0,17 0-1,-17-1 1,0 18 0,18 18 15,-18-17-16,18 140 1,-18-141 0,0 36-1,0-1 1,0-17 0,0 18-1,0-18 1,0 70-1,0-70 1,0 35 0,-18 18-1,18-18 1,0-35 0,0 18 15,0-18-16,0 17 1,0 1 0,0-36-16,0 18 15,0-35 1,0 35 0,0 35-1,0-53 1,0 18-1,0-18 1,0 1 0,0 34-1,0-17 1,0-18 0,0 18 15,0 0-16,0-18 1,-18 18 0,18 18-1,0 0 1,-17-1 0,-1 36-1,0-18 1,1-17-1,-1 34 1,0-34 0,1 35-1,-54-18 1,54 53 0,-1-106 15,18 18-16,-18-17 1,18-19 0,-17 36-1,-1-18 1,0-17 0,-17 35-1,18 0 1,-19-18-1,19-17 1,-1 17 0,0 0-1,1 1 1,-19-19 0,36 19 15,-17-19-16,-1 1 1,0 0 0,1-18 15,17 17-15,-18 1-1,1-1 1,17 1-1,-18 0 1</inkml:trace>
  <inkml:trace contextRef="#ctx0" brushRef="#br0" timeOffset="5809.74">12118 6720 0,'-17'18'109,"-19"0"-93,1 17-16,-18 18 15,18-18-15,17 0 31,-35 1-15,18-1 0,17 0-1,-17 18 1,17-18 0,-17 36-1,18 0 1,-1 17-1,0-71 1,18 1 0,-17 35-1,-1 0 1,18-18 0,-18-17-1,18 35 1,0 0 15,-17 0-15,17 17-1,-18-17 1,18 0 0,0-18-1,0 18 1,0 18-1,0-36 1,0 18 0,0 53-1,0-53 1,0 0 0,0 17-1,0 1 1,0-18 15,0 35-15,0 35-1,18-35 1,-18-17 0,0-18-1,0 35 1,0-35-1,0-18 1,0 54 0,0-37-1,0 54 1,0-53 0,0 0-1,0 35 16,0 36-15,0-71 0,0 70-1,0-35 1,0-17 0,0 52-1,0-52 1,0 17-1,0-17 1,0-36 0,0 18-1,0 17 1,0-17 0,0 0-1,17 35 1,1 54 15,17-19-15,1-35-1,-1 0 1,-18-17 0,54 35-1,-53-36 1,-1-17-1,19 18 1,-1-36 0,-17-17-1,-1 17 1,36 18 0,-18 18-1,18-1 1,0 18 15,-18-52-15,-17-1-1,0-35 1,-18 17 0,17-17-1,1 18 1,-18 0-1,0-1 48,18-17-47</inkml:trace>
  <inkml:trace contextRef="#ctx0" brushRef="#br0" timeOffset="8569.62">13265 6844 0,'0'18'109,"0"70"-93,0-35-16,0 0 15,0 52 1,0 19 0,17-36-1,19-35 1,-19 18-1,-17-1 1,18-17 0,-18 35-1,35-17 1,-35-36 0,0-17-1,36 52 1,-36-17-1,17-18 1,-17 1 15,18-19-15,-18 36 0,0-17-1,0 16 1,17-34-1,-17 17 1,0 18 0,18 0-1,-18-18 1,18 18 0,-18 0-1,17 35 1,-17-70-1,18 35 1,-18 0 0,0-18 15,0 1-15,18 34-1,-18-35 1,0 18-1,0-17 1,0 16 0,0-16-1,0 17 1,0 0 0,0 0-1,0-1 1,0 37-1,0-54 1,0 106 15,0-70-15,0-1 0,0 1-1,0-1 1,0-17-1,0 0 1,0-18-16,0 71 16,0 0-1,0-18 1,0-53 0,0 18-1,0 0 1,0-35-1,0 53 1,0-54 0,0 89 15,0-35-15,-18-36-1,18 53 1,0-35-1,0 17 1,-18 36 0,18-35-1,0-18 1,0 0 0,0 0-1,-17-36 1,-1 36-1,18-18 1,0-17 0,0 0 15,-18 17-15,1 0-1,-1-17 1,1 35-1,-1-18 1,-35 36 0,53-36-1,-18-35 1,18 18 0,-17 17 15,17-17-16,0-1 1,-18-17 156</inkml:trace>
  <inkml:trace contextRef="#ctx0" brushRef="#br0" timeOffset="11039.39">14993 6597 0,'-17'53'110,"-1"-18"-95,0 36-15,1-18 16,-1 0 15,-35 70-15,36-35-1,-19 18 1,19-18 0,-1-17-16,0-1 15,1 1 1,17-1 0,-18-17-1,1 18 1,17-1-1,-18-17 1,0-17 0,18 17-1,-17 0-15,17-1 16,-18 1 15,18-17-15,0-1-1,-18 18 1,18 0 0,0-18-1,0 18 1,-35 0 0,35 17-1,-18-17 1,1 0-1,17 0 1,-18 18 0,1-1-1,-1 1 1,18-36 0,0 18 15,0 35-16,0-53 1,0 1 0,0 34-1,-18-52 1,18 35 0,0 0-1,-17 17 1,-1 1-1,0-1 1,1 1 0,17 0-1,-18-19 1,0 37 15,1 16-15,17-16-1,-18-19 1,0 1 0,18-1-1,0-17 1,0-35 0,-17 17-1,17 18 1,0-35-16,0 35 15,0 0 1,0 0 0,0-1-1,0 1 1,0 0 15,0 35-15,17-17-1,-17 0 1,18-1 0,-18-17-1,18 0 1,-18-35 0,0 17-1,17 18 1,1 0-1,0-18 1,17 18 0,-17 17-1,-1-52 1,19 70 0,-19-35-16,18-18 31,-17 1-16,17 17 1,1 0 0,-1-36-1,-17 1 1,-1 35 0,18-36-1,-17 1 1,17 17-1,-17-17 1,0 0 0,17-1-1,-17 1 17,-1-18-1,-17-18 63,35-17-79</inkml:trace>
  <inkml:trace contextRef="#ctx0" brushRef="#br0" timeOffset="13540.84">15981 6791 0,'0'35'125,"0"18"-125,0 18 16,0 87-1,0 19 1,0-54 0,0-34-16,18 16 15,17 72 1,-17-89 0,-1 0 15,-17-35-16,18 18 1,0-1 0,-1 18-1,1 18 1,0-53 0,-18-18-1,17 36 1,18-1-1,-35-17 1,18 18 0,-18 52-1,35-52 1,-17 17 0,0-17 15,-1-18-16,-17 35 1,18-35 0,-18 0-1,18 0 1,-18-18-16,0 35 16,17 1-1,-17-18 1,0 88-1,0-70 1,18 52 0,-18-17-1,0-36 1,17 1 0,-17 35 15,0-53-16,0 0 1,0 0 0,0 0-1,0-36 1,0 36 0,0 0-1,18-18 1,-18 18-1,0-18 1,0 1 0,0 17-1,0 0 1,-18-1 0,1 1-1,-18 53 16,17-71-15,0 54 0,18-19-1,-17-34 1,-1-1 0,0-18-1,18 19 1,-17-1-1,17 0 1,-36 18 0,19-18-1,-1-35 1,1 53 0,-1-17 15,0 17-16,-17-18 1,17 18 0,1-18-1,-1 0 1,0-17 0,-17 35-1,18-35 1,17-1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12-10T14:18:52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2787 0,'-17'0'187,"-1"0"-171,0 0-1,-17 0 1,17 0 0,1 0-1,-1 0 1,0 0 15,1 18 0,-1-18 1,18 17-17,-18-17 1,1 18 15,-1 0 0,1-18 1,-1 17-1,0 1 0,18-1-15,0 1-1,0 0 1,-17-1 0,17 1-1,-18 17 1,18-17 0,-18 0-1,18-1 1,-17 1-1,17 17 1,-18 0 0,18-17-1,-18 17 1,18 1 0,0-1-1,0 0 1,0-17-1,0 17 1,0-17 0,0-1-1,0 19 1,0-1 15,0-18-15,0 1-1,0 53 1,0-54 0,0 1-1,0 0 1,0-1 0,0 1-1,0 0 1,0-1-1,0 18 1,0 1 0,0-1-1,0 18 1,0-35 15,0-1-15,18 18-1,-18-17 1,0 0 15,0 17-15,0-17 0,0-1-16,0 1 15,0 17 1,18-17-1,-18 17 1,0-17 0,0 17-1,17 0 1,-17-17 15,18 17-15,-18-17-1,0 0 1,0 17 0,18-18-1,-18 1 1,0 70 0,0-52-1,0 16 1,0-34-1,0 17 1,0 1 0,0-19-1,0 1 1,0 17 15,0-17-15,0 17-1,0-17 1,0 17 15,0-17-15,0 17-16,0-17 16,0-1-1,0 1 1,0 0-1,0 34 1,0-34 0,0 17 15,0 1-15,0-1-1,0-17 16,0-1 1,0 1-32,0-1 15,0 1 1,0 17 0,0 1-1,0-19-15,0 1 16,0 17-1,0 1 1,0-1 0,0 0 15,0 0-15,0 1-1,0-19 16,0 1-31,0 17 16,0 0 0,0-17-1,0 17 1,0 1 0,0-19-1,0 1 1,0 35-1,0-18 1,0-17 0,0 17-1,0-17 1,0 17 0,0-17 15,0-1-16,0 1 1,0-1 0,0 1-1,0 70 1,0-70 0,0 53-1,0-19 1,0 19-1,0-53 1,0 52 0,0-52-1,0 52 1,0 1 0,0-36 15,0 1-16,0-19 1,0 36 0,0-18-1,0 18 17,0-17-17,0 16 1,0-34-16,0 17 15,0 18 1,0-35 0,0 0-1,0 70 1,0-35 0,0 0 15,0-18-16,0-18 1,0 1 0,0 0 15,0 35-15,17-36-1,-17 1 1,0 0-1,0-1 1,0 1 0,18 0-1,0-1 17,-1 18-17,1-17 1,-1 0 15,19-1-15,-1 1-1,18 0 1,-18-1 0,-17-17-1,0 0 1,-1 0 46,1 0-46,-1 0 31</inkml:trace>
  <inkml:trace contextRef="#ctx0" brushRef="#br0" timeOffset="3681.87">14182 2769 0,'0'18'140,"0"0"-140,0 17 16,18 0-16,17 18 16,-17-18-1,17 1 1,-18-1 0,1 0-1,0-35 1,-1 35 15,1 1-15,0-1-1,-1-17 1,1-1 0,-18 19-1,35 16 1,-17-16-1,0-1 1,-1 0 0,1 1-1,-1-1 1,19 53 0,-36-35-1,17-18 16,-17 1-15,0-1 0,0 18-1,0-18 1,18 0 0,-18 18-1,18 0 1,-18-18-1,0 1 1,17-19 0,-17 1-1,0 17 1,0 36 0,0-54-1,0 36 1,0-17 15,0 17-15,0 17-1,0-35 1,18 18 0,-18 0-1,0-18 1,0 1-1,0 17 1,0 17 0,0-52-1,0 35 1,0 17 0,0-52-1,0 17 1,0 1 15,0 34-15,0 18-1,0-70 1,0 17 0,0 18-1,0-18 1,0 1-1,0 34 1,18-17 0,-18 0-1,0 0 1,17 35 0,-17-35-1,18-18 1,-18 1 15,17-1-15,-17 18-1,18-18 1,-18 0 0,18 18-1,-18 0 1,17 0-1,-17 0 1,0 35 0,18-52-1,-18 52 17,18 18-17,-1-36 1,1 1-1,0-1 1,-1 1 0,-17-1 15,35 1-31,-35-36 16,0 36-1,0-36 1,0-17-1,0-1 1,0 36 0,0-18-1,0 1 1,0 52 0,0-35-1,0-18 1,0 18-1,0 0 17,0 0-17,-17-18 1,17 18 0,-18-18-1,1 18 1,-36 0-1,35 0 1,0-35 0,-17 17-1,-18 0 1,0 18 0,18-35-1,-36 17 1,19-17-1,16-18 1,36 17-16,-17-17 16,-1 0-1,0 18 1,-17 0 0,0-18-1,-1 0 1,19 0 46</inkml:trace>
  <inkml:trace contextRef="#ctx0" brushRef="#br0" timeOffset="6419.4">16175 2734 0,'-17'35'140,"-1"-17"-124,0-18-16,1 18 16,-19 35-1,19-18 1,-1-18 0,0 1-16,-17 35 15,0-35 1,17 17-1,1-35 1,-19 53 15,19-18-31,-1-17 16,0 35 0,-17 0-1,18-18 1,-1 18-1,0 17 1,-17-34 0,17-1-1,1 53 1,-1-35 0,0 18-1,1-36 1,17 35-1,-18 1 1,18-1 0,-35 36 15,35-53-15,-18-17-1,1 16 1,17 19-1,-18 70 1,18-53 0,0 18-1,0-18 1,0-17-16,0 17 16,0 18-1,0-36 1,0 19-1,0-36 1,0 17 0,0-35 15,0 1-15,0 17-1,0 0 1,0 17-1,0 1 1,0-18 0,0-18-1,0 18 1,0 17 0,18-34-1,-18-1 1,0 35-1,17 19 1,18-1 0,-35-18 15,18 1-15,-18 17-1,18-17 1,-1 17-1,1 88 1,-18-105 0,0 17-1,0 18 1,18-36 0,-18 1-1,17-1 1,1 1-1,-18-36-15,18 36 16,-18-18 0,17-18 15,1 18-15,0 0-1,17 0 1,-18 0-1,19 53 1,-19-54 0,-17-34-1,18 0 1,0 17 0,-18 0-1,17-17 1,1 17-1,-18-17 17,18 0-17,-1-18 1,1 17 0,-1 1-1,-17-1 16</inkml:trace>
  <inkml:trace contextRef="#ctx0" brushRef="#br0" timeOffset="9513.79">17057 2875 0,'-17'0'109,"-1"35"-109,18 36 16,0 0-1,0-19 1,18 54 0,-1-18 15,1-70-31,17 70 15,-17-35 1,-1-18 0,-17 36-1,36 17 1,-1 0 0,-17-52-1,-1 17 1,-17-18-1,18 0-15,-18 0 16,17 18 0,-17-17-1,18-19 1,0 36 15,-18-17-15,0-1-1,0 35 1,17-17 0,-17 18-1,0-36 1,0 0 0,0 18-1,0-17 1,0 34-1,0-17 1,0-18 0,0 18-1,0 0 1,0-18 15,0 18-15,0 0-1,0 0 1,0 0 0,0-35-16,0 35 15,0 0 1,0-18 0,0 18-1,0-18 1,0 0-1,0 18 1,0 0 0,0-18-1,0 18 1,0-35-16,0 53 31,0-36-15,0 53-1,0-35 1,0 17 0,0 1-1,0-36 1,0 36 0,0 17-1,0-35 1,0 0-1,0 0 1,0-18 0,0 0-1,0 18 1,0-17 0,0-1 15,0 18-16,0-36 1,0 1 0,0 17-1,0 18 1,0-17 0,0 34-1,-17 36 1,17-71-1,0 18 1,-18 0 0,0 106-1,1-36 1,-18-35 0,17 1 15,0-19-16,1-35-15,17 18 16,-18-35 0,18 0-1,-18-1 1,18 19 0,-35-1-1,17-18 1,1 19-1,-36 17 1,53-18 0,-18 0 15,1 1-15,-19-1-1,36-18 188,0 1-171,0 0-1</inkml:trace>
  <inkml:trace contextRef="#ctx0" brushRef="#br0" timeOffset="12148.8697">18768 2663 0,'-18'36'109,"1"-1"-109,-1 36 16,1-1-1,-1 18 1,-17-17 0,35-1-1,-18-52 1,18 0-1,-18 17 1,1 36 0,17-1-1,-18-35 1,18 18 0,0-35-1,-18 35 1,18-18-1,-17 18 1,17 0 0,-18-35-1,18 35 1,-17 17 0,17-17-1,0-35 16,0 35-15,-36 17 0,36 1-1,0-18 1,0 0 0,-17 17-1,-19 1 1,19 17-1,-1 0 1,0 18 0,1-18-1,-36 53 1,53-70 0,-18-1-1,1 18 1,-1 18 15,0-18-15,1-17-1,-1 0 1,18 34 0,-35 1-1,17-35 1,0-1-1,18 19 1,-17-1 0,17 0-1,0 35 1,0-52 0,0-53-1,0-1 1,0 1-1,0 17 1,0 0 0,0-17-1,0 53 1,0-1 0,17 18-1,-17-52 1,0 70-1,0-18 1,0-18 0,0-52-1,0 17 1,0 18 0,18 18-1,-18-1 1,18-35 15,-18 18-15,17 0-1,1-35 1,-18 17-16,18 18 16,-1 18-1,-17-18 1,36 17-1,-36-52 1,0 35 0,35 17-1,-35-34 1,18-19 0,-18 18-16,0-17 15,17 0 1,1-1 15,-1-17-15,1 36-1,0-1 1,-18 0 0,17-17-1,1 17-15,35 18 31,-35-18-31,-1 1 16,-17-19 15,0-34 141,0-1-172,35-35 16,1 18-16</inkml:trace>
  <inkml:trace contextRef="#ctx0" brushRef="#br0" timeOffset="14615.8">19774 2716 0,'35'106'109,"0"0"-109,0 53 16,18-18-1,-17 0 1,-36-106-16,17 36 16,1 17-1,17 36 1,0-54 0,1 36-1,-19 0 1,1 17-1,17-17 1,-17-35 15,-1 87-15,1-69 0,-18-19-1,18 18 1,-18-17-1,17 17 1,-17 18 0,18-36-1,-18 1 1,0 0 0,0-19-1,0 72 1,0-36-1,0 18 1,0-35 15,0 17-15,0-18 0,0 1-1,0 17 1,0 0-1,0 0 1,18-17 0,-18-18-1,0 17 1,0 1 0,0-18-1,0-35 1,0 52-1,0 1 1,0-1 15,-18-17-15,18 0 0,-18 18-1,18-18 1,0 17-1,-17-52 1,-1 52 0,0-34-1,1-19 1,17 36 0,0 0-1,-35-18 1,17 1-1,0-1 1,1 18 15,-1 0-15,0-18-16,-52 71 16,17-36-1,18-17 1,-18 18-1,17-18 1,1-18 0,18 0-1,17-17 48,-18 0-48,0-1 1,18 1-16,-35 17 16,17-17-1,-35 35 1,-35 17 15,71-52-15,17-71 203,0-53-204</inkml:trace>
  <inkml:trace contextRef="#ctx0" brushRef="#br0" timeOffset="19842.41">10160 11342 0,'0'35'109,"0"-17"-109,0-1 16,-17 36 0,17-35-1,-18 17 1,18 18 0,-18-35-1,18-1 1,-17 54-1,17 0 1,-18-1 0,0-17-1,18-18 1,-17-17 0,17 35-1,0-18 1,0-17-1,0-1 1,-18 19 0,18-19-1,0 1 1,0 0 15,0-1-15,-17 1-1,17-1 1,0 1-16,0 0 16,0-1 15,0 19-15,0-19-1,0 19 1,0-19-1,0 1 1,0 17 0,0-17-16,0-1 15,-18 1 1,0 35 15,1-35-15,-1-1-1,18 19 1,-18-1 0,18 0-1,-17 71 1,17-88-16,0 17 16,-18 18-1,0-18 1,1 0-1,17 18 1,0 0 0,0-18-1,0 1 1,-18-1 15,1 18-15,-1-18-1,0 18 1,18 18 0,0-36-1,0 18 1,-17 0 0,17-18-1,0 18 1,-18 17-1,18-34 1,0-1 0,-18 18-1,18 0 1,0-18 15,0-17-15,0-1-1,0 19 1,0 70 0,0-36-1,0 1 1,0-54 0,0 19-1,0 17 1,0-1-1,0-16 1,0 17 0,0 70-1,0-70 1,0 18 0,0-36 15,0 88-16,0-70 1,0 0 0,0 0-1,0 0 1,0 0 0,36 88-1,-19-53 1,1-17-1,0-1 1,-1-17 0,1 35-1,-1-70 1,1 53 0,-18-1 15,0-52-31,35 70 15,-17-17 1,0-1 0,-18-52-1,0 17 1,17 0 0,1 71-1,17-35 1,36 87-1,-71-122 1,35 34 0,-17-17-1,35 0 1,-18 0 0,0-18 15,-17 1-16,-18-19 1,17 1 0,1 0-1,0-1-15,-1-17 16,36 0 78,0-35-79,35 0-15</inkml:trace>
  <inkml:trace contextRef="#ctx0" brushRef="#br0" timeOffset="22874.03">14341 11501 0,'-18'0'125,"18"70"-110,0 18-15,35 18 16,36 18 0,-53-71-1,-1 17 1,-17-52-1,18 52 1,0-17 15,-18 0-15,17 18 0,1-36-1,-18 18 1,17 0-1,-17-18 1,18 0 0,-18 18-1,0-35-15,18 35 16,-1 0 0,-17 17-1,0-17 1,0 35 15,0-52-15,18 34-1,0-17 1,-18-35 0,0 17-1,0 18 1,0-18-1,0 18 1,0-18 0,0 36-1,0-36 1,17 53 0,-17-35-1,0 36 1,36-1 15,-36-35-15,17-18-1,-17 36 17,18-1-17,-18 1 1,35 34-1,-35-69 1,0 17 0,0 53-1,18-54 1,-1 72 0,-17-106-1,0-1 1,0 1-16,0 17 31,0 36-15,0 17-1,0 0 1,18-17 0,-18-1-1,18-17 1,-18-18-1,0 18 1,0-17-16,0 16 16,0-16-1,0 34 1,0-17 0,0 35-1,0-17 1,0 0 15,-18-1-15,18-35-1,0-17-15,0 35 16,0-35 0,0 17-1,0-18 1,-18 19-1,1-1 1,-19 0 0,36 1-1,-35-1 1,0 18 0,-18 0-1,0 17 1,-17-35 15,17 18-15,-141 36-1,123-54 1,0 0 0,19-17-1,34 17 1,0-35-1,-17 18 1,17-18 0,1 35-1,-19-17 1,-87 52 0,70-52-1,35-18 1,18 17 15,-17 1-15,-1-18 15,53-35 110,1-18-141,-1 18 15</inkml:trace>
  <inkml:trace contextRef="#ctx0" brushRef="#br0" timeOffset="44791.54">15276 11412 0,'0'36'375,"0"-1"-375,0 35 15,0-17 1,0-17-16,0 34 16,0-34-1,0 16 1,0 1-1,0-35 1,0 35 0,0-35-1,0 17 1,0-18 0,0 19-1,0 17 1,0-18 15,0 0-15,0 0-1,0 18 1,0-17 0,0 17-1,0 35 1,0-53-1,0 18 1,0 0 0,0 0-1,0 0 1,0-18 0,0 0-1,0 1 1,0 52 15,0-53-31,0 18 31,0 0-15,0 17 0,0-17-1,0 0 1,0 0-1,0-18 1,0 36 0,0-36-1,0 18 1,0 18 0,0-1-1,0 1 1,0-1-1,0 1 17,0-36-17,0 36 1,0-18 0,0 53-1,0-54 1,0-34-1,0 17 1,0-17 0,0 0-1,0 35 1,0-18 0,0-17-1,0 34 1,0 19 15,0-18-15,17 53-1,-17-36 1,36 18 0,-36-17-1,17 17 1,1 18-1,-1 0 1,-17-53 0,0 35-1,36-17 1,-36 17 0,17-35-1,1 17 1,-18-17-1,18-18 1,-18 36 0,17-36-1,1 18 1,0 0 0,-1 0-1,1 18 1,-18-36-1,17 18 1,1-18 0,0 53-1,-1-35 1,-17-18 0,18 1-1,0-1 1,-1-17-1,-17-1 17,18 19-17,0-19-15,-1 1 32,1 35-17,0-18 1,-1-17-1,1-1 1,-1 19 0,1-1-1,-18-18 17,0 1-32,18-18 31,-18 18-16,17-1 48</inkml:trace>
  <inkml:trace contextRef="#ctx0" brushRef="#br0" timeOffset="46673.49">15293 11571 0,'0'-35'172,"18"0"-172,0-1 16,-18 1-1,35-18 1,0 0 0,-17 18-1,-1 17 17,-17 1-1,0-1 0,18 0-15,0 1 15,-18-1-31,17 18 16,1-18-1,0-17 1,-1 0-1,-17 17 17</inkml:trace>
  <inkml:trace contextRef="#ctx0" brushRef="#br0" timeOffset="52819.5199">18715 11042 0,'-17'35'109,"-1"0"-109,0 36 16,1 17-1,-1-17 1,-17 52 0,-1-35-1,19-17 1,-1 35-1,1 0 1,17-89-16,-18 89 16,18-35-1,-18 17 1,18 0 0,0 0-1,0-35 16,-17 18-15,17-36 0,0 71-1,0-53 1,0 0 0,0-18-1,0 36 1,0-1-1,0 1 1,0-1 0,0 1-1,0-18 1,0 35 0,0-53-1,0 36 16,0-1-15,-18 1 0,18 35-1,0-36 1,-18-35 0,18 36-1,0 0 1,0-18-1,0-1 1,-17-16 0,17 34-1,0-17 1,0-35 0,0 35-1,0 0 16,-18 53-15,18-71 0,0 35-1,0 1 1,0 17 0,0-17-1,0-18-15,0 17 16,0-17-1,0 18 1,0-36 0,0 0-1,0 36 1,0-1 0,0-34-1,0 34 1,0-35-1,0 18 1,0-17 0,0 16-1,0-16 1,0-1 0,0 0-1,18 124 1,-1-53-1,1-53 1,0-18 0,-1 0-1,1 18 1,0-17 0,17 34-1,-18-17 1,1 53 15,0-71-15,35 36-1,-36-18 1,1-18 0,17 35-1,-17-17 1,-1-17-1,1-19 1,-18 1 0,18 0-16,-18-1 15,17 1 1</inkml:trace>
  <inkml:trace contextRef="#ctx0" brushRef="#br0" timeOffset="55495.78">19844 11130 0,'0'35'141,"0"18"-126,0 0-15,18 0 16,-1 35-16,19 36 16,17 17-1,-18-18 1,0 1-1,0-36 1,-17 36 15,0-54-15,17 18 0,-35-17-1,35 35 1,-17-36-1,-18-17 1,17 0 0,1 18-1,-18-36 1,18 53 0,-1-17-1,-17-1 1,0 54-1,36-36 1,-36 35 15,0-34-15,0-1 0,0 0-1,0-18 1,0 19-1,0-1 1,0 35 0,0-17-1,0 0 1,0 0 0,-18 17-1,0-17 1,18 18-1,-17-36 1,-1 0 15,0 0-15,1 18 0,17-35-1,-18-1 1,1 18-1,-19-35 1,19 35 0,-1 18-1,0-35 1,1-18 0,-36 88-1,35-88 1,1-18-1,17 0 1,-18 18 15,0-35-15,1 35 0,17-18-1,0 0 1,-36 18-1,19 18 1,-1-36 0,0 0-1,1 1 1,-1-1 0,18 0-1,-17-17 1,-1 17-1,0-17-15,1 17 16,-1 0 31,0-17-31,18 0-1,0-1 1,-17 1-1,17 0 1,0-1 15,0 18 1,0-17-32,0 17 15,-18-35 204</inkml:trace>
  <inkml:trace contextRef="#ctx0" brushRef="#br0" timeOffset="69155.67">16581 11060 0,'0'70'157,"0"-35"-157,18 18 15,34 18 1,-52-18-1,36-18 1,-36-17 0,17-18-1,-17 35 17,0-17-17,18 17 1,0-17-1,-1 17 1,1-18 0,-18 36-1,35-17 1,-17 17 0,-1 35-1,1-53 1,17 0-1,-17 18 1,-18-17 0,0-19-1,0 1 1,18 17 15,-18 0-15,17-17-1,-17 0 1,18 17 0,-18 18-1,18-18 1,-18-17 0,17-1-1,-17 1 1,0 0-1,18 35 1,0-18 0,-18 0-1,0-17 1,0-1 0,0 36 15,17-17-16,-17-1 1,0 0 0,0 0-1,18 18 1,-18 0 0,0-17-1,17-19 1,-17 36-1,18 0 1,-18-18 0,0 1-1,0-1 1,18 0 0,-18-17 15,0 17-16,17 18 1,-17-18 0,0 1-1,0 16 1,0-16 0,0 17-1,0 35 1,0-53-1,0 36 1,0 70 0,0-106-1,0 0 1,0 1 0,0 17 15,0-36-16,0 36 1,0-18 0,0-17-1,0 35 1,0 0 0,0 17-1,0-52 1,0 35-1,0-18 1,0 1-16,0-19 16,0 1-16,0 35 15,0-18 17,0-17-17,0 17 1,-17 35-1,17 19 1,0-19 0,0-35-1,0-17 1,0 0-16,0 35 16,0 17-1,-18 1 1,18-36-1,0 36 1,0-36 0,-18 35-1,18-34 1,0 17 15,0 35-15,0-35-1,-17 17 1,-1-34 0,18 34-1,0-35 1,0-17 0,0 35-1,0-18 1,-17 18-1,17-18 1,0 18 0,0-17-1,-18 17 1,18-1 15,0-16-15,-18-19-1,1 54 1,17-36 0,-18 18-1,0-18 1,1 18 0,-1-17-1,18-19 1,-18 19-1,18-19 1,0 1 0,0-1 15,-17 19-15,-1-1-1,0-17 16,1 35-15,-18 17 0,35-17-1,-18-18 1,0-17 0,1 17-1,17-17 1,-18 17-1,0-17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FF9257F-39DB-4492-ADD9-0B91EA287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12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sdfasdfasdfasd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F9257F-39DB-4492-ADD9-0B91EA2870D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2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F9257F-39DB-4492-ADD9-0B91EA2870D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5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F9257F-39DB-4492-ADD9-0B91EA2870D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8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C7357-42CE-46A0-B109-FB32643BD7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2829B-47D9-4E3D-AC48-B82B5AAB5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DB963-880D-4918-84B1-4F0A3A1949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E119E-7B6D-44AE-B26F-8F2A8D128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549F8-C7B5-44E5-884E-DE2C6A32A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CD209-A25F-4761-BF50-852D9594D9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0C834-1B59-4A93-B353-A10B58686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18A79-F6C2-4380-AD61-9C2E869FA7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DEAC5-5623-44A9-A2BB-F8637FC632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8701A-35E8-4AD1-8C03-93CAA65D3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A9071-536D-47DE-8EBF-58465E7ADA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8CA06-1D42-4F48-B992-DD2C9EB304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1A419-D022-4B4E-AFC0-DAA8350557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04507-1496-44C0-85C5-78BE3DB81A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4D6D5-237E-4347-A9F9-DB40C5942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5E2F2DB-D1B1-4375-B8AF-F0AFDE44CF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676400" y="2743200"/>
            <a:ext cx="5972176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b="1" dirty="0">
                <a:solidFill>
                  <a:srgbClr val="CC0000"/>
                </a:solidFill>
                <a:latin typeface="Perpetua" pitchFamily="18" charset="0"/>
              </a:rPr>
              <a:t/>
            </a:r>
            <a:br>
              <a:rPr lang="en-US" sz="4000" b="1" dirty="0">
                <a:solidFill>
                  <a:srgbClr val="CC0000"/>
                </a:solidFill>
                <a:latin typeface="Perpetua" pitchFamily="18" charset="0"/>
              </a:rPr>
            </a:br>
            <a:r>
              <a:rPr lang="en-US" sz="3600" b="1" dirty="0">
                <a:solidFill>
                  <a:srgbClr val="CC0000"/>
                </a:solidFill>
                <a:latin typeface="Perpetua" pitchFamily="18" charset="0"/>
              </a:rPr>
              <a:t>Ranking of Vertices in Graphs</a:t>
            </a:r>
            <a:br>
              <a:rPr lang="en-US" sz="3600" b="1" dirty="0">
                <a:solidFill>
                  <a:srgbClr val="CC0000"/>
                </a:solidFill>
                <a:latin typeface="Perpetua" pitchFamily="18" charset="0"/>
              </a:rPr>
            </a:br>
            <a:r>
              <a:rPr lang="en-US" sz="3600" b="1" dirty="0">
                <a:solidFill>
                  <a:srgbClr val="0000FF"/>
                </a:solidFill>
                <a:latin typeface="Perpetua" pitchFamily="18" charset="0"/>
              </a:rPr>
              <a:t>HITS</a:t>
            </a:r>
            <a:r>
              <a:rPr lang="en-US" sz="3600" b="1" dirty="0">
                <a:solidFill>
                  <a:srgbClr val="CC0000"/>
                </a:solidFill>
                <a:latin typeface="Perpetua" pitchFamily="18" charset="0"/>
              </a:rPr>
              <a:t> - Hyperlink Induced</a:t>
            </a:r>
            <a:br>
              <a:rPr lang="en-US" sz="3600" b="1" dirty="0">
                <a:solidFill>
                  <a:srgbClr val="CC0000"/>
                </a:solidFill>
                <a:latin typeface="Perpetua" pitchFamily="18" charset="0"/>
              </a:rPr>
            </a:br>
            <a:r>
              <a:rPr lang="en-US" sz="3600" b="1" dirty="0">
                <a:solidFill>
                  <a:srgbClr val="CC0000"/>
                </a:solidFill>
                <a:latin typeface="Perpetua" pitchFamily="18" charset="0"/>
              </a:rPr>
              <a:t> Topic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79655F-691F-4A79-8AD2-F42B32A7B6BB}"/>
              </a:ext>
            </a:extLst>
          </p:cNvPr>
          <p:cNvSpPr txBox="1"/>
          <p:nvPr/>
        </p:nvSpPr>
        <p:spPr>
          <a:xfrm>
            <a:off x="3276600" y="762000"/>
            <a:ext cx="320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Perpetua" pitchFamily="18" charset="0"/>
              </a:rPr>
              <a:t>Link Analysis II</a:t>
            </a:r>
            <a:endParaRPr lang="en-IN" sz="36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11989F7-93E2-492C-97A1-0C8E0542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53424A2-2B94-45AA-BE25-718580FE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28750"/>
            <a:ext cx="7852269" cy="34337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87F2DD-9952-417E-9993-127FD5BA6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B0E8BEA-9B18-4DD2-9F00-0486F19C9B3C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455BF21-6FAD-4D24-8FB4-2AA46DA52E77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C3726D9-A6E8-40C3-8174-258DCC934CBB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54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4A18561-7BE2-41C3-ADEA-77BEA7FA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9E9957A-4EE0-4803-9CB7-A4DCCD02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7395746" cy="33337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7B0209FA-E3C5-4B69-BAE8-8FE04B8D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87ABFE4-3BCF-4605-AFFA-24539FF0EEE3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65DCA01-AFB7-4336-B3F0-99D39804044E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A88A90F-00EB-4879-A96E-E13D80405253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45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3E5BF83-353F-49C0-8320-FC79D7EB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B095BDF-72E8-4365-9671-BEC9C414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7497486" cy="35718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BEC797D7-090E-4981-AB93-25A0BBC7D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5660093-EFBF-4CDA-9508-C4E9C5BE05DE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0EB3D66-3BD3-484C-AD3D-D23BD4188362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17362C7-8FDF-4CFA-BE44-8D3C741DD7D4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74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097C2A-4D70-4097-A4EF-9F0A57D9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044FA05-BA94-4F0C-A208-20E14EED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95" y="1447800"/>
            <a:ext cx="7717809" cy="35909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91DE7825-760B-43E9-BE46-C7458739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8DB3E6F-0BDA-4BB9-8A50-D9B94AA9E35A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E3543C3F-306A-4C57-8C1C-97EDE87A3912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142714B-F288-4340-8C1F-9EC5E341F696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5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442836-9633-45DE-A9AA-E15176045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1AEBA05-0166-40D8-9707-AC00FBC8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63" y="1533525"/>
            <a:ext cx="7839537" cy="37909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9835F7-DC0A-4962-8385-EF91D4D9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8317839-82F8-459E-8589-D49E508CC348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6789024-538B-4A41-B7C7-3251DC4998D2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3745CEC-4E2A-414C-B318-FFC3C7E8B4A1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33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134D4B-040B-4400-A968-EA12D4B8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0521C88-C91E-410F-A2DB-851BE820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06" y="1519232"/>
            <a:ext cx="7138988" cy="33575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1FB3522-1EAF-4AE6-9AC8-E20CFCFA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774F54B-4AB6-4570-B98F-CBC8D6DEAB94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CFE71CD-D644-45CB-A1C8-BABBE12A091E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7378002-A6E2-429E-96B7-140E68A9E36A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15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91E954-B791-482F-A638-F489C445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3B068D2-11A2-4554-99EA-CF4F5EAEA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7800"/>
            <a:ext cx="7529513" cy="34980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B5188EC9-293E-44A8-B28A-F03363782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CD5DA3C-4195-4995-BF91-EC94EF6E10B7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57C28CC-F8C9-483F-8106-C8C1B4750FF0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986817E-3F8C-4823-AC98-D8DDDAF1FA1C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75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BFA414-8883-4200-BF69-0A90EE30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673EF9-DB18-4BD3-AB2F-F2E67F8C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423987"/>
            <a:ext cx="8343900" cy="40100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60BD3471-E198-471F-8C11-E560ABA8F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4E2D72C-07E4-44EF-800A-E682EA72AC7B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52749DF-66DA-4C5A-B997-73E6186178E2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5DC8B1AD-E7A7-4F33-9A41-5D5F047D4DFC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988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2C2D99-7CE1-4028-BF4F-3296E220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6B7009-8D5A-4D7E-ADA3-C27FDFA8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40044"/>
            <a:ext cx="7162800" cy="33779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1B8BE496-F9BF-427F-B38A-4BE2550A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FC81F91-1E2E-4887-90E5-A8CFFC2AA23D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4118401-4A6F-49D7-821E-B980090C5B77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554D67F-D67C-4468-8375-08042405FF26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0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2AB1801-7AFF-4EE8-9149-9B4260F1E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CC59E6D-1B37-4FC0-824E-9FE366FA6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7091363" cy="29235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AB53ECBD-C742-45F6-999E-7D2735F39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E897E26-373A-407E-9F88-AD968F76D537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2EE908E-7910-475D-850C-69381F810DF8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D5B832B-A3DD-45BA-AD9B-E00B78ACE99E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97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EB4E23-71D8-40AF-B8EA-D43FB641A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5000"/>
            <a:ext cx="6743700" cy="2438400"/>
          </a:xfr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361950" indent="-361950">
              <a:buClr>
                <a:srgbClr val="CC0000"/>
              </a:buClr>
              <a:buSzPct val="81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Perpetua" panose="02020502060401020303" pitchFamily="18" charset="0"/>
              </a:rPr>
              <a:t>  Query dependent score </a:t>
            </a:r>
          </a:p>
          <a:p>
            <a:pPr marL="361950" indent="-361950">
              <a:buClr>
                <a:srgbClr val="CC0000"/>
              </a:buClr>
              <a:buSzPct val="81000"/>
              <a:buNone/>
            </a:pPr>
            <a:r>
              <a:rPr lang="en-US" dirty="0">
                <a:latin typeface="Perpetua" panose="02020502060401020303" pitchFamily="18" charset="0"/>
              </a:rPr>
              <a:t>       </a:t>
            </a:r>
            <a:r>
              <a:rPr lang="en-US" sz="2400" dirty="0">
                <a:latin typeface="Perpetua" panose="02020502060401020303" pitchFamily="18" charset="0"/>
              </a:rPr>
              <a:t>- HITS </a:t>
            </a:r>
            <a:r>
              <a:rPr lang="en-US" sz="2000" dirty="0">
                <a:latin typeface="Perpetua" panose="02020502060401020303" pitchFamily="18" charset="0"/>
              </a:rPr>
              <a:t>- </a:t>
            </a:r>
            <a:r>
              <a:rPr lang="en-IN" sz="2000" dirty="0"/>
              <a:t>Kleinberg</a:t>
            </a:r>
            <a:r>
              <a:rPr lang="en-US" sz="2000" dirty="0">
                <a:latin typeface="Perpetua" panose="02020502060401020303" pitchFamily="18" charset="0"/>
              </a:rPr>
              <a:t>  </a:t>
            </a:r>
            <a:r>
              <a:rPr lang="en-US" sz="2400" dirty="0">
                <a:latin typeface="Perpetua" panose="02020502060401020303" pitchFamily="18" charset="0"/>
              </a:rPr>
              <a:t> </a:t>
            </a:r>
          </a:p>
          <a:p>
            <a:pPr marL="361950" indent="-361950">
              <a:buClr>
                <a:srgbClr val="CC0000"/>
              </a:buClr>
              <a:buSzPct val="81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Perpetua" panose="02020502060401020303" pitchFamily="18" charset="0"/>
              </a:rPr>
              <a:t>  Query independent score </a:t>
            </a:r>
          </a:p>
          <a:p>
            <a:pPr marL="361950" indent="-361950">
              <a:buClr>
                <a:srgbClr val="CC0000"/>
              </a:buClr>
              <a:buSzPct val="81000"/>
              <a:buNone/>
            </a:pPr>
            <a:r>
              <a:rPr lang="en-US" dirty="0">
                <a:latin typeface="Perpetua" panose="02020502060401020303" pitchFamily="18" charset="0"/>
              </a:rPr>
              <a:t>     </a:t>
            </a:r>
            <a:r>
              <a:rPr lang="en-US" sz="2400" dirty="0">
                <a:latin typeface="Perpetua" panose="02020502060401020303" pitchFamily="18" charset="0"/>
              </a:rPr>
              <a:t>-  </a:t>
            </a:r>
            <a:r>
              <a:rPr lang="en-US" sz="2400" dirty="0" err="1">
                <a:latin typeface="Perpetua" panose="02020502060401020303" pitchFamily="18" charset="0"/>
              </a:rPr>
              <a:t>Pagerank</a:t>
            </a:r>
            <a:r>
              <a:rPr lang="en-US" sz="2400" dirty="0">
                <a:latin typeface="Perpetua" panose="02020502060401020303" pitchFamily="18" charset="0"/>
              </a:rPr>
              <a:t> – </a:t>
            </a:r>
            <a:r>
              <a:rPr lang="en-US" sz="2000" dirty="0"/>
              <a:t>Larry Page and Sergey Brin</a:t>
            </a:r>
            <a:r>
              <a:rPr lang="en-US" sz="2000" dirty="0">
                <a:latin typeface="Perpetua" panose="02020502060401020303" pitchFamily="18" charset="0"/>
              </a:rPr>
              <a:t> </a:t>
            </a:r>
            <a:endParaRPr lang="en-US" sz="2400" dirty="0">
              <a:latin typeface="Perpetua" panose="02020502060401020303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6CD71B6-4858-41DB-86DA-33137FA8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5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9E5B427-DEA3-41D3-831C-738B35D3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A17727E-1C7A-4EF8-A42C-715F0655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69706"/>
            <a:ext cx="7239000" cy="31185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0D946EF8-BF57-47A4-924C-3E8DD91D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HITS Convergence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EEE250DD-D97D-457A-A220-5D731B38A1F7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217C635-5DC5-4633-A766-7ECC870A35EC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B18B7A1-6C5B-438E-BCE3-8B42611B6C19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2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09FACC0-491D-45BE-8B1E-CC4C9041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3094F19-2E98-4C13-A95B-CF2ABF39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81" y="1600200"/>
            <a:ext cx="6929438" cy="295889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C6283C4A-237B-43F4-A94E-D2381C1EE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HITS Convergence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B150DC8-C172-4392-94A0-BCA8E6C5BA97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CB92ABB-6406-4585-801C-1106D5CAB67E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C37D150-9262-4152-9CE9-ADEEB5E80A19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34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CD1943-51E4-4F2F-B638-BFC4F1AB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6D0376B-DF55-45B2-A1C8-F18CDA3B080F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4A54994-82BF-4DAE-BA38-E704C3F8C15F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EE02D41-2F73-4D33-8510-B0F66AA1826F}"/>
              </a:ext>
            </a:extLst>
          </p:cNvPr>
          <p:cNvCxnSpPr/>
          <p:nvPr/>
        </p:nvCxnSpPr>
        <p:spPr>
          <a:xfrm>
            <a:off x="8273901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E96DBB2-CA7B-4380-B9E6-22E342572B45}"/>
              </a:ext>
            </a:extLst>
          </p:cNvPr>
          <p:cNvSpPr txBox="1"/>
          <p:nvPr/>
        </p:nvSpPr>
        <p:spPr>
          <a:xfrm>
            <a:off x="850602" y="1676400"/>
            <a:ext cx="783176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Clr>
                <a:srgbClr val="C00000"/>
              </a:buClr>
              <a:buSzPct val="79000"/>
              <a:buFont typeface="Wingdings" panose="05000000000000000000" pitchFamily="2" charset="2"/>
              <a:buChar char="Ø"/>
            </a:pPr>
            <a:r>
              <a:rPr lang="en-US" sz="2800" b="0" i="0" u="none" strike="noStrike" baseline="0" dirty="0">
                <a:latin typeface="Perpetua" panose="02020502060401020303" pitchFamily="18" charset="0"/>
              </a:rPr>
              <a:t>Assemble the target subset of web pages, form the graph induced by their hyperlinks </a:t>
            </a:r>
          </a:p>
          <a:p>
            <a:pPr marL="457200" indent="-457200">
              <a:buClr>
                <a:srgbClr val="C00000"/>
              </a:buClr>
              <a:buSzPct val="79000"/>
              <a:buFont typeface="Wingdings" panose="05000000000000000000" pitchFamily="2" charset="2"/>
              <a:buChar char="Ø"/>
            </a:pPr>
            <a:r>
              <a:rPr lang="en-US" sz="2800" dirty="0">
                <a:latin typeface="Perpetua" panose="02020502060401020303" pitchFamily="18" charset="0"/>
              </a:rPr>
              <a:t>C</a:t>
            </a:r>
            <a:r>
              <a:rPr lang="en-US" sz="2800" b="0" i="0" u="none" strike="noStrike" baseline="0" dirty="0">
                <a:latin typeface="Perpetua" panose="02020502060401020303" pitchFamily="18" charset="0"/>
              </a:rPr>
              <a:t>ompute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24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b="0" i="0" u="none" strike="noStrike" baseline="0" dirty="0">
                <a:latin typeface="Perpetua" panose="02020502060401020303" pitchFamily="18" charset="0"/>
              </a:rPr>
              <a:t>and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2400" b="0" i="0" u="none" strike="noStrike" baseline="0" dirty="0">
              <a:latin typeface="Perpetua" panose="02020502060401020303" pitchFamily="18" charset="0"/>
            </a:endParaRPr>
          </a:p>
          <a:p>
            <a:pPr marL="457200" indent="-457200" algn="l">
              <a:buClr>
                <a:srgbClr val="C00000"/>
              </a:buClr>
              <a:buSzPct val="79000"/>
              <a:buFont typeface="Wingdings" panose="05000000000000000000" pitchFamily="2" charset="2"/>
              <a:buChar char="Ø"/>
            </a:pPr>
            <a:r>
              <a:rPr lang="en-US" sz="2800" b="0" i="0" u="none" strike="noStrike" baseline="0" dirty="0">
                <a:latin typeface="Perpetua" panose="02020502060401020303" pitchFamily="18" charset="0"/>
              </a:rPr>
              <a:t>Compute the principal eigenvectors of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24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b="0" i="0" u="none" strike="noStrike" baseline="0" dirty="0">
                <a:latin typeface="Perpetua" panose="02020502060401020303" pitchFamily="18" charset="0"/>
              </a:rPr>
              <a:t>and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0" i="0" u="none" strike="noStrike" baseline="0" dirty="0">
                <a:latin typeface="Perpetua" panose="02020502060401020303" pitchFamily="18" charset="0"/>
              </a:rPr>
              <a:t>to form the vector of hub scores </a:t>
            </a:r>
            <a:r>
              <a:rPr lang="en-US" sz="2800" b="0" i="1" u="none" strike="noStrike" baseline="0" dirty="0">
                <a:latin typeface="Perpetua" panose="02020502060401020303" pitchFamily="18" charset="0"/>
              </a:rPr>
              <a:t>h </a:t>
            </a:r>
            <a:r>
              <a:rPr lang="en-US" sz="2800" b="0" i="0" u="none" strike="noStrike" baseline="0" dirty="0">
                <a:latin typeface="Perpetua" panose="02020502060401020303" pitchFamily="18" charset="0"/>
              </a:rPr>
              <a:t>and authority scores </a:t>
            </a:r>
            <a:r>
              <a:rPr lang="en-US" sz="2800" b="0" i="1" u="none" strike="noStrike" baseline="0" dirty="0">
                <a:latin typeface="Perpetua" panose="02020502060401020303" pitchFamily="18" charset="0"/>
              </a:rPr>
              <a:t>a</a:t>
            </a:r>
            <a:r>
              <a:rPr lang="en-US" sz="2800" b="0" i="0" u="none" strike="noStrike" baseline="0" dirty="0">
                <a:latin typeface="Perpetua" panose="02020502060401020303" pitchFamily="18" charset="0"/>
              </a:rPr>
              <a:t>.</a:t>
            </a:r>
          </a:p>
          <a:p>
            <a:pPr marL="457200" indent="-457200" algn="l">
              <a:buClr>
                <a:srgbClr val="C00000"/>
              </a:buClr>
              <a:buSzPct val="79000"/>
              <a:buFont typeface="Wingdings" panose="05000000000000000000" pitchFamily="2" charset="2"/>
              <a:buChar char="Ø"/>
            </a:pPr>
            <a:r>
              <a:rPr lang="en-US" sz="2800" b="0" i="0" u="none" strike="noStrike" baseline="0" dirty="0">
                <a:latin typeface="Perpetua" panose="02020502060401020303" pitchFamily="18" charset="0"/>
              </a:rPr>
              <a:t>Output the top-scoring hubs and the top-scoring authorities</a:t>
            </a:r>
            <a:endParaRPr lang="en-IN" sz="2800" dirty="0">
              <a:latin typeface="Perpetua" panose="02020502060401020303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673F2AD0-615B-43D3-90E8-EA73190A5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53580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Hubs &amp; Authorities 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2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4A47F09-99AB-465A-937E-2F01211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8399085-A8BD-482B-9E58-D55D41AAC66D}"/>
              </a:ext>
            </a:extLst>
          </p:cNvPr>
          <p:cNvCxnSpPr>
            <a:cxnSpLocks/>
          </p:cNvCxnSpPr>
          <p:nvPr/>
        </p:nvCxnSpPr>
        <p:spPr>
          <a:xfrm>
            <a:off x="870099" y="685800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F63D6C4-3F8E-436E-89DE-BC983C99CBD1}"/>
              </a:ext>
            </a:extLst>
          </p:cNvPr>
          <p:cNvCxnSpPr/>
          <p:nvPr/>
        </p:nvCxnSpPr>
        <p:spPr>
          <a:xfrm>
            <a:off x="228600" y="685800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67D3CFD-07A1-4124-8E9E-8F1BAADF95B3}"/>
              </a:ext>
            </a:extLst>
          </p:cNvPr>
          <p:cNvCxnSpPr/>
          <p:nvPr/>
        </p:nvCxnSpPr>
        <p:spPr>
          <a:xfrm>
            <a:off x="8284534" y="685800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03F52DD-6D40-4B19-ACF4-6C570FA64F6A}"/>
              </a:ext>
            </a:extLst>
          </p:cNvPr>
          <p:cNvSpPr txBox="1"/>
          <p:nvPr/>
        </p:nvSpPr>
        <p:spPr>
          <a:xfrm>
            <a:off x="2906234" y="1031041"/>
            <a:ext cx="3242930" cy="58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C0000"/>
                </a:solidFill>
                <a:latin typeface="Perpetua" panose="02020502060401020303" pitchFamily="18" charset="0"/>
              </a:rPr>
              <a:t>Matrix- vector form </a:t>
            </a:r>
            <a:endParaRPr lang="en-IN" sz="32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E1255A2E-E8AC-4CE0-9727-40EDE0D6D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60325"/>
            <a:ext cx="1895073" cy="96917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F9E3E39-6EB0-476B-9B5D-7B8622406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59" y="2156009"/>
            <a:ext cx="2357809" cy="93803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69C5506-DA88-4DC6-9BE4-74982ABB3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671552"/>
            <a:ext cx="2819400" cy="969169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598A297-4A39-4250-87F0-F9A63E4B7D1C}"/>
              </a:ext>
            </a:extLst>
          </p:cNvPr>
          <p:cNvSpPr txBox="1"/>
          <p:nvPr/>
        </p:nvSpPr>
        <p:spPr>
          <a:xfrm>
            <a:off x="4803479" y="3611413"/>
            <a:ext cx="3049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u="none" strike="noStrike" baseline="0" dirty="0" err="1">
                <a:latin typeface="PazoMath-Italic"/>
              </a:rPr>
              <a:t>λ</a:t>
            </a:r>
            <a:r>
              <a:rPr lang="en-US" sz="800" b="0" i="1" u="none" strike="noStrike" baseline="0" dirty="0" err="1">
                <a:latin typeface="Palatino-Italic"/>
              </a:rPr>
              <a:t>h</a:t>
            </a:r>
            <a:r>
              <a:rPr lang="en-US" sz="800" b="0" i="1" u="none" strike="noStrike" baseline="0" dirty="0">
                <a:latin typeface="Palatino-Italic"/>
              </a:rPr>
              <a:t> -</a:t>
            </a:r>
            <a:r>
              <a:rPr lang="en-US" dirty="0">
                <a:latin typeface="Palatino-Roman"/>
              </a:rPr>
              <a:t>  - </a:t>
            </a:r>
            <a:r>
              <a:rPr lang="en-US" sz="1800" b="0" i="0" u="none" strike="noStrike" baseline="0" dirty="0">
                <a:latin typeface="Palatino-Roman"/>
              </a:rPr>
              <a:t> eigenvalue of </a:t>
            </a:r>
            <a:r>
              <a:rPr lang="en-US" sz="1800" b="0" i="1" u="none" strike="noStrike" baseline="0" dirty="0">
                <a:latin typeface="Palatino-Italic"/>
              </a:rPr>
              <a:t>AA</a:t>
            </a:r>
            <a:r>
              <a:rPr lang="en-US" sz="800" b="0" i="1" u="none" strike="noStrike" baseline="0" dirty="0">
                <a:latin typeface="Palatino-Italic"/>
              </a:rPr>
              <a:t>T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AF936E4-7489-4B01-BAFB-C8B42B4D00E7}"/>
              </a:ext>
            </a:extLst>
          </p:cNvPr>
          <p:cNvSpPr txBox="1"/>
          <p:nvPr/>
        </p:nvSpPr>
        <p:spPr>
          <a:xfrm>
            <a:off x="4817656" y="4313444"/>
            <a:ext cx="2815413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sz="1800" b="0" i="1" u="none" strike="noStrike" baseline="0" dirty="0">
                <a:latin typeface="PazoMath-Italic"/>
              </a:rPr>
              <a:t>λ</a:t>
            </a:r>
            <a:r>
              <a:rPr lang="en-IN" sz="800" b="0" i="1" u="none" strike="noStrike" baseline="0" dirty="0">
                <a:latin typeface="Palatino-Italic"/>
              </a:rPr>
              <a:t>a </a:t>
            </a:r>
            <a:r>
              <a:rPr lang="en-IN" dirty="0">
                <a:latin typeface="Palatino-Roman"/>
              </a:rPr>
              <a:t>    - </a:t>
            </a:r>
            <a:r>
              <a:rPr lang="en-IN" sz="1800" b="0" i="0" u="none" strike="noStrike" baseline="0" dirty="0">
                <a:latin typeface="Palatino-Roman"/>
              </a:rPr>
              <a:t> eigenvalue of </a:t>
            </a:r>
            <a:r>
              <a:rPr lang="en-IN" sz="1800" b="0" i="1" u="none" strike="noStrike" baseline="0" dirty="0">
                <a:latin typeface="Palatino-Italic"/>
              </a:rPr>
              <a:t>A</a:t>
            </a:r>
            <a:r>
              <a:rPr lang="en-IN" sz="800" b="0" i="1" u="none" strike="noStrike" baseline="0" dirty="0">
                <a:latin typeface="Palatino-Italic"/>
              </a:rPr>
              <a:t>T</a:t>
            </a:r>
            <a:r>
              <a:rPr lang="en-IN" sz="1800" b="0" i="1" u="none" strike="noStrike" baseline="0" dirty="0">
                <a:latin typeface="Palatino-Italic"/>
              </a:rPr>
              <a:t>A</a:t>
            </a:r>
            <a:endParaRPr lang="en-IN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xmlns="" id="{20553CF1-689F-449A-BF59-21808642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53580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Hubs &amp; Authorities 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9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4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7A9C1-5BB7-4BEA-83FB-D64247294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12DA620-F9F1-43EB-8408-80BEDFE3531A}"/>
              </a:ext>
            </a:extLst>
          </p:cNvPr>
          <p:cNvSpPr txBox="1"/>
          <p:nvPr/>
        </p:nvSpPr>
        <p:spPr>
          <a:xfrm>
            <a:off x="1371600" y="11430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51175" indent="-3051175"/>
            <a:r>
              <a:rPr lang="en-IN" dirty="0"/>
              <a:t>Authority value of a page   =   Sum of hub value of all the pages        pointing to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E40885-A845-4863-B7BB-E0F036B0BB9B}"/>
              </a:ext>
            </a:extLst>
          </p:cNvPr>
          <p:cNvSpPr txBox="1"/>
          <p:nvPr/>
        </p:nvSpPr>
        <p:spPr>
          <a:xfrm>
            <a:off x="1369828" y="25908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09838" indent="-2509838"/>
            <a:r>
              <a:rPr lang="en-IN" dirty="0"/>
              <a:t>Hub score of a page   =   Sum of authority values of all the pages it points to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9668FEA-CF00-48A1-932E-3EE94337EA49}"/>
              </a:ext>
            </a:extLst>
          </p:cNvPr>
          <p:cNvSpPr/>
          <p:nvPr/>
        </p:nvSpPr>
        <p:spPr>
          <a:xfrm>
            <a:off x="1981200" y="4439874"/>
            <a:ext cx="609600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8FB36DA7-6811-47EA-AEDB-AD0759B6A198}"/>
              </a:ext>
            </a:extLst>
          </p:cNvPr>
          <p:cNvCxnSpPr>
            <a:cxnSpLocks/>
          </p:cNvCxnSpPr>
          <p:nvPr/>
        </p:nvCxnSpPr>
        <p:spPr>
          <a:xfrm flipV="1">
            <a:off x="2651820" y="4229784"/>
            <a:ext cx="106680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76DFAF9F-E047-4BE5-BDFF-581BF4201542}"/>
              </a:ext>
            </a:extLst>
          </p:cNvPr>
          <p:cNvCxnSpPr>
            <a:stCxn id="7" idx="6"/>
          </p:cNvCxnSpPr>
          <p:nvPr/>
        </p:nvCxnSpPr>
        <p:spPr>
          <a:xfrm>
            <a:off x="2590800" y="4763040"/>
            <a:ext cx="1143000" cy="65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126FAB4-CF55-4153-BA54-AB24A51E6114}"/>
              </a:ext>
            </a:extLst>
          </p:cNvPr>
          <p:cNvCxnSpPr>
            <a:stCxn id="7" idx="5"/>
          </p:cNvCxnSpPr>
          <p:nvPr/>
        </p:nvCxnSpPr>
        <p:spPr>
          <a:xfrm>
            <a:off x="2501526" y="4991552"/>
            <a:ext cx="1156074" cy="25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6B5A6EFA-2164-4DF5-8955-6761E1163E5C}"/>
              </a:ext>
            </a:extLst>
          </p:cNvPr>
          <p:cNvSpPr/>
          <p:nvPr/>
        </p:nvSpPr>
        <p:spPr>
          <a:xfrm>
            <a:off x="3733800" y="388565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9C99DD8-2545-4835-91CE-0AE0096B76F3}"/>
              </a:ext>
            </a:extLst>
          </p:cNvPr>
          <p:cNvSpPr/>
          <p:nvPr/>
        </p:nvSpPr>
        <p:spPr>
          <a:xfrm>
            <a:off x="3770345" y="45343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A14B8845-82AF-410A-B303-179489CFDE9D}"/>
              </a:ext>
            </a:extLst>
          </p:cNvPr>
          <p:cNvSpPr/>
          <p:nvPr/>
        </p:nvSpPr>
        <p:spPr>
          <a:xfrm>
            <a:off x="3798481" y="5181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81DB205C-FBB3-4456-8492-F7CFAF179FC1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2590800" y="4754512"/>
            <a:ext cx="1141445" cy="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A7F8C1E4-BCFA-488A-831F-9A77B522F598}"/>
              </a:ext>
            </a:extLst>
          </p:cNvPr>
          <p:cNvCxnSpPr/>
          <p:nvPr/>
        </p:nvCxnSpPr>
        <p:spPr>
          <a:xfrm>
            <a:off x="2562546" y="5016833"/>
            <a:ext cx="1156074" cy="25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3F31EC28-2F25-4754-8F0B-C74E04761116}"/>
              </a:ext>
            </a:extLst>
          </p:cNvPr>
          <p:cNvSpPr/>
          <p:nvPr/>
        </p:nvSpPr>
        <p:spPr>
          <a:xfrm>
            <a:off x="7391400" y="4418012"/>
            <a:ext cx="609600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CC97B629-6250-4E99-BB51-5EBE88CEB2DE}"/>
              </a:ext>
            </a:extLst>
          </p:cNvPr>
          <p:cNvSpPr/>
          <p:nvPr/>
        </p:nvSpPr>
        <p:spPr>
          <a:xfrm>
            <a:off x="5715000" y="38862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688E6FBB-502D-469A-9061-47AEB6EA07DC}"/>
              </a:ext>
            </a:extLst>
          </p:cNvPr>
          <p:cNvSpPr/>
          <p:nvPr/>
        </p:nvSpPr>
        <p:spPr>
          <a:xfrm>
            <a:off x="5751545" y="4534893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A2B7B4A-ECE5-4E0F-8D27-16528C6DD252}"/>
              </a:ext>
            </a:extLst>
          </p:cNvPr>
          <p:cNvSpPr/>
          <p:nvPr/>
        </p:nvSpPr>
        <p:spPr>
          <a:xfrm>
            <a:off x="5779681" y="5182141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1FA47E91-6A80-4912-8ED1-0DEBE0F8BC74}"/>
              </a:ext>
            </a:extLst>
          </p:cNvPr>
          <p:cNvCxnSpPr>
            <a:cxnSpLocks/>
          </p:cNvCxnSpPr>
          <p:nvPr/>
        </p:nvCxnSpPr>
        <p:spPr>
          <a:xfrm>
            <a:off x="6146061" y="4186933"/>
            <a:ext cx="1154519" cy="41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2FB7A331-501F-45D1-A62C-F7C7B8B034FF}"/>
              </a:ext>
            </a:extLst>
          </p:cNvPr>
          <p:cNvCxnSpPr>
            <a:stCxn id="31" idx="6"/>
          </p:cNvCxnSpPr>
          <p:nvPr/>
        </p:nvCxnSpPr>
        <p:spPr>
          <a:xfrm flipV="1">
            <a:off x="6208745" y="4762952"/>
            <a:ext cx="1030255" cy="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0121CFA2-CAB8-4B8A-9BD6-E883169F1ABF}"/>
              </a:ext>
            </a:extLst>
          </p:cNvPr>
          <p:cNvCxnSpPr>
            <a:stCxn id="32" idx="6"/>
          </p:cNvCxnSpPr>
          <p:nvPr/>
        </p:nvCxnSpPr>
        <p:spPr>
          <a:xfrm flipV="1">
            <a:off x="6236881" y="4914900"/>
            <a:ext cx="1078319" cy="495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xmlns="" id="{3730A952-EE80-4AF3-B07A-C72766745D9B}"/>
                  </a:ext>
                </a:extLst>
              </p14:cNvPr>
              <p14:cNvContentPartPr/>
              <p14:nvPr/>
            </p14:nvContentPartPr>
            <p14:xfrm>
              <a:off x="851040" y="3638520"/>
              <a:ext cx="8020440" cy="2654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730A952-EE80-4AF3-B07A-C72766745D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680" y="3629160"/>
                <a:ext cx="8039160" cy="26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98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88"/>
    </mc:Choice>
    <mc:Fallback xmlns="">
      <p:transition spd="slow" advTm="6308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7614AF-8903-4F94-A415-B002D406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5876AAF2-C8E2-4B74-99DE-1DF71F18DEDA}"/>
              </a:ext>
            </a:extLst>
          </p:cNvPr>
          <p:cNvSpPr/>
          <p:nvPr/>
        </p:nvSpPr>
        <p:spPr>
          <a:xfrm>
            <a:off x="990600" y="1295400"/>
            <a:ext cx="914400" cy="76200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A188A75-DD25-4F0A-9195-7D9C82081AB3}"/>
              </a:ext>
            </a:extLst>
          </p:cNvPr>
          <p:cNvSpPr/>
          <p:nvPr/>
        </p:nvSpPr>
        <p:spPr>
          <a:xfrm>
            <a:off x="1005840" y="2895600"/>
            <a:ext cx="914400" cy="76200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94FC7595-3000-4766-8E31-C9592768ED01}"/>
              </a:ext>
            </a:extLst>
          </p:cNvPr>
          <p:cNvSpPr/>
          <p:nvPr/>
        </p:nvSpPr>
        <p:spPr>
          <a:xfrm>
            <a:off x="2895600" y="2895600"/>
            <a:ext cx="914400" cy="76200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27F8FD2-11D6-4940-B3F4-3BBE1D7F696E}"/>
              </a:ext>
            </a:extLst>
          </p:cNvPr>
          <p:cNvSpPr/>
          <p:nvPr/>
        </p:nvSpPr>
        <p:spPr>
          <a:xfrm>
            <a:off x="2895600" y="1219200"/>
            <a:ext cx="914400" cy="76200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497417A-21FF-4518-9558-AC5CCD733F8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1447800" y="2057400"/>
            <a:ext cx="15240" cy="8382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D9E5DED-4EA7-4F9F-A7CB-2886746ABB19}"/>
              </a:ext>
            </a:extLst>
          </p:cNvPr>
          <p:cNvCxnSpPr>
            <a:stCxn id="5" idx="5"/>
            <a:endCxn id="8" idx="1"/>
          </p:cNvCxnSpPr>
          <p:nvPr/>
        </p:nvCxnSpPr>
        <p:spPr>
          <a:xfrm>
            <a:off x="1771089" y="1945808"/>
            <a:ext cx="1258422" cy="10613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E4F8BE1-44CE-4E32-86FC-0AF39E388CD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905000" y="1676400"/>
            <a:ext cx="9906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E259496-B958-4968-A1CA-DE07405EDEB9}"/>
              </a:ext>
            </a:extLst>
          </p:cNvPr>
          <p:cNvCxnSpPr>
            <a:cxnSpLocks/>
            <a:stCxn id="9" idx="3"/>
            <a:endCxn id="7" idx="7"/>
          </p:cNvCxnSpPr>
          <p:nvPr/>
        </p:nvCxnSpPr>
        <p:spPr>
          <a:xfrm flipH="1">
            <a:off x="1786329" y="1869608"/>
            <a:ext cx="1243182" cy="11375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C9B547DB-98BE-411D-B040-42629C225D9C}"/>
              </a:ext>
            </a:extLst>
          </p:cNvPr>
          <p:cNvCxnSpPr>
            <a:stCxn id="9" idx="4"/>
            <a:endCxn id="8" idx="0"/>
          </p:cNvCxnSpPr>
          <p:nvPr/>
        </p:nvCxnSpPr>
        <p:spPr>
          <a:xfrm>
            <a:off x="3352800" y="1981200"/>
            <a:ext cx="0" cy="9144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C74C937-736A-446D-87D7-7DE9CC3DB842}"/>
              </a:ext>
            </a:extLst>
          </p:cNvPr>
          <p:cNvCxnSpPr>
            <a:stCxn id="8" idx="7"/>
            <a:endCxn id="9" idx="5"/>
          </p:cNvCxnSpPr>
          <p:nvPr/>
        </p:nvCxnSpPr>
        <p:spPr>
          <a:xfrm flipV="1">
            <a:off x="3676089" y="1869608"/>
            <a:ext cx="0" cy="11375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3B5B1429-8E46-4B0B-9ABD-89EBCA32DA78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920240" y="3276600"/>
            <a:ext cx="97536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84F52569-7854-4081-BCA4-2FFEC7715552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1124511" y="1945808"/>
            <a:ext cx="15240" cy="10613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1A689E4-9D8A-41E5-B856-3171F2A18F6E}"/>
              </a:ext>
            </a:extLst>
          </p:cNvPr>
          <p:cNvSpPr txBox="1"/>
          <p:nvPr/>
        </p:nvSpPr>
        <p:spPr>
          <a:xfrm>
            <a:off x="5105400" y="1607998"/>
            <a:ext cx="3447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IN" sz="2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dirty="0" smtClean="0"/>
              <a:t>= (1  1  1  1)   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8A1C7DA8-DA17-4336-8172-6434798D8EEC}"/>
                  </a:ext>
                </a:extLst>
              </p:cNvPr>
              <p:cNvSpPr txBox="1"/>
              <p:nvPr/>
            </p:nvSpPr>
            <p:spPr>
              <a:xfrm>
                <a:off x="5105400" y="2588437"/>
                <a:ext cx="3200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 smtClean="0">
                    <a:solidFill>
                      <a:srgbClr val="0000CC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en-IN" sz="2800" baseline="30000" dirty="0">
                    <a:solidFill>
                      <a:srgbClr val="0000CC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 </a:t>
                </a:r>
                <a:r>
                  <a:rPr lang="en-IN" sz="2800" baseline="30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N" sz="2800" dirty="0"/>
                  <a:t>=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(1  1  1  1)</m:t>
                    </m:r>
                    <m:r>
                      <m:rPr>
                        <m:nor/>
                      </m:rPr>
                      <a:rPr lang="en-IN" sz="2800"/>
                      <m:t> 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8A1C7DA8-DA17-4336-8172-6434798D8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588437"/>
                <a:ext cx="320040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4000" t="-15294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8784B90-00BB-4935-BBCF-C83DF1369E3F}"/>
              </a:ext>
            </a:extLst>
          </p:cNvPr>
          <p:cNvSpPr txBox="1"/>
          <p:nvPr/>
        </p:nvSpPr>
        <p:spPr>
          <a:xfrm>
            <a:off x="653489" y="431039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 +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 +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 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IN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IN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20076FC-70EF-426B-B4FF-EFA7F8FC2E9A}"/>
              </a:ext>
            </a:extLst>
          </p:cNvPr>
          <p:cNvSpPr txBox="1"/>
          <p:nvPr/>
        </p:nvSpPr>
        <p:spPr>
          <a:xfrm>
            <a:off x="653489" y="4980972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 +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 =1+1 = 2</a:t>
            </a:r>
            <a:endParaRPr lang="en-IN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A0B65EC-EB1C-4577-8C89-D088AE2FAF9E}"/>
              </a:ext>
            </a:extLst>
          </p:cNvPr>
          <p:cNvSpPr txBox="1"/>
          <p:nvPr/>
        </p:nvSpPr>
        <p:spPr>
          <a:xfrm>
            <a:off x="653489" y="5529591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 =1 </a:t>
            </a:r>
            <a:endParaRPr lang="en-IN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AC465FF-18C8-48F0-9131-5143DBAD3D16}"/>
              </a:ext>
            </a:extLst>
          </p:cNvPr>
          <p:cNvSpPr txBox="1"/>
          <p:nvPr/>
        </p:nvSpPr>
        <p:spPr>
          <a:xfrm>
            <a:off x="685800" y="6059197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 +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 =1+1 = 2</a:t>
            </a:r>
            <a:endParaRPr lang="en-IN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0E846BD-7785-4E5E-86C1-B568ED9E2B1C}"/>
              </a:ext>
            </a:extLst>
          </p:cNvPr>
          <p:cNvSpPr txBox="1"/>
          <p:nvPr/>
        </p:nvSpPr>
        <p:spPr>
          <a:xfrm>
            <a:off x="5105400" y="5375702"/>
            <a:ext cx="3815079" cy="46166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 hub  = </a:t>
            </a:r>
            <a:r>
              <a:rPr lang="en-IN" sz="2400" dirty="0" smtClean="0"/>
              <a:t>(3/8  2/8 1/8  2/8 )</a:t>
            </a:r>
          </a:p>
        </p:txBody>
      </p:sp>
    </p:spTree>
    <p:extLst>
      <p:ext uri="{BB962C8B-B14F-4D97-AF65-F5344CB8AC3E}">
        <p14:creationId xmlns:p14="http://schemas.microsoft.com/office/powerpoint/2010/main" val="10897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2"/>
    </mc:Choice>
    <mc:Fallback xmlns="">
      <p:transition spd="slow" advTm="11000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3447795-2EE3-4362-BACB-7A5DBB0A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83CD8BD2-8F4E-4692-9C36-878D09AD8476}"/>
              </a:ext>
            </a:extLst>
          </p:cNvPr>
          <p:cNvSpPr/>
          <p:nvPr/>
        </p:nvSpPr>
        <p:spPr>
          <a:xfrm>
            <a:off x="838200" y="8382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31C30B24-42BF-4596-B922-625214D90BDD}"/>
              </a:ext>
            </a:extLst>
          </p:cNvPr>
          <p:cNvSpPr/>
          <p:nvPr/>
        </p:nvSpPr>
        <p:spPr>
          <a:xfrm>
            <a:off x="853440" y="24384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8CB71F4-75C4-4FB3-BBBF-70AD5DE10A17}"/>
              </a:ext>
            </a:extLst>
          </p:cNvPr>
          <p:cNvSpPr/>
          <p:nvPr/>
        </p:nvSpPr>
        <p:spPr>
          <a:xfrm>
            <a:off x="2743200" y="24384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2A7DDD4-ADB6-4ED4-B768-D797812403A9}"/>
              </a:ext>
            </a:extLst>
          </p:cNvPr>
          <p:cNvSpPr/>
          <p:nvPr/>
        </p:nvSpPr>
        <p:spPr>
          <a:xfrm>
            <a:off x="2743200" y="7620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4E50B464-684E-4025-869C-8F27BB724B15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295400" y="1600200"/>
            <a:ext cx="15240" cy="8382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48BE404-2629-468B-9BCF-C8B2BD6E400A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1618689" y="1488608"/>
            <a:ext cx="1258422" cy="10613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C9F6CB5-3640-4D99-8AE1-BE29EA61E21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752600" y="1219200"/>
            <a:ext cx="9906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F0E3DF3-C47F-412C-AAF9-058E2A29CCB0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1633929" y="1412408"/>
            <a:ext cx="1243182" cy="11375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54C642BE-D9F3-42E5-B78B-1C63B8514654}"/>
              </a:ext>
            </a:extLst>
          </p:cNvPr>
          <p:cNvCxnSpPr>
            <a:stCxn id="8" idx="4"/>
            <a:endCxn id="7" idx="0"/>
          </p:cNvCxnSpPr>
          <p:nvPr/>
        </p:nvCxnSpPr>
        <p:spPr>
          <a:xfrm>
            <a:off x="3200400" y="1524000"/>
            <a:ext cx="0" cy="9144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0D4C9A1-0CC2-4BC6-8CD1-ECC09CC7818B}"/>
              </a:ext>
            </a:extLst>
          </p:cNvPr>
          <p:cNvCxnSpPr>
            <a:stCxn id="7" idx="7"/>
            <a:endCxn id="8" idx="5"/>
          </p:cNvCxnSpPr>
          <p:nvPr/>
        </p:nvCxnSpPr>
        <p:spPr>
          <a:xfrm flipV="1">
            <a:off x="3523689" y="1412408"/>
            <a:ext cx="0" cy="11375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8BDA3C61-4046-482E-9D9E-CB6938E5092D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767840" y="2819400"/>
            <a:ext cx="97536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C82F7B1-8DC0-43D8-B86E-D4DEE5F6D1D5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 flipV="1">
            <a:off x="972111" y="1488608"/>
            <a:ext cx="15240" cy="10613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34D7017-7CE3-4756-B55F-85A0E4A87C3C}"/>
              </a:ext>
            </a:extLst>
          </p:cNvPr>
          <p:cNvSpPr txBox="1"/>
          <p:nvPr/>
        </p:nvSpPr>
        <p:spPr>
          <a:xfrm>
            <a:off x="5105400" y="1456892"/>
            <a:ext cx="3447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IN" sz="2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dirty="0"/>
              <a:t>= (1   1   1  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518C85-9ADA-4BE2-A758-9AC4EF8C3E24}"/>
              </a:ext>
            </a:extLst>
          </p:cNvPr>
          <p:cNvSpPr txBox="1"/>
          <p:nvPr/>
        </p:nvSpPr>
        <p:spPr>
          <a:xfrm>
            <a:off x="5029199" y="2379765"/>
            <a:ext cx="304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</a:t>
            </a:r>
            <a:r>
              <a:rPr lang="en-IN" sz="2800" baseline="30000" dirty="0" smtClean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IN" sz="2800" baseline="30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dirty="0"/>
              <a:t>= (1   1   1  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933E436-8DDE-4687-B175-4169B9EB2937}"/>
              </a:ext>
            </a:extLst>
          </p:cNvPr>
          <p:cNvSpPr txBox="1"/>
          <p:nvPr/>
        </p:nvSpPr>
        <p:spPr>
          <a:xfrm>
            <a:off x="653489" y="431039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 = 1</a:t>
            </a:r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71A8C5B-6A05-415C-A761-859BFE982071}"/>
              </a:ext>
            </a:extLst>
          </p:cNvPr>
          <p:cNvSpPr txBox="1"/>
          <p:nvPr/>
        </p:nvSpPr>
        <p:spPr>
          <a:xfrm>
            <a:off x="653489" y="4980972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 +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 =1+1 = 2</a:t>
            </a:r>
            <a:endParaRPr lang="en-I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365751-C1E5-4325-9CBA-79B771448DEF}"/>
              </a:ext>
            </a:extLst>
          </p:cNvPr>
          <p:cNvSpPr txBox="1"/>
          <p:nvPr/>
        </p:nvSpPr>
        <p:spPr>
          <a:xfrm>
            <a:off x="653489" y="5529591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 +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 </a:t>
            </a:r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 =1+1+1=3 </a:t>
            </a:r>
            <a:endParaRPr lang="en-IN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2CD07D1-EEB1-4402-AD44-9C83439E7B0A}"/>
              </a:ext>
            </a:extLst>
          </p:cNvPr>
          <p:cNvSpPr txBox="1"/>
          <p:nvPr/>
        </p:nvSpPr>
        <p:spPr>
          <a:xfrm>
            <a:off x="685800" y="6059197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 +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 =1+1 = 2</a:t>
            </a:r>
            <a:endParaRPr lang="en-IN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E8B983C-9B2E-49B8-8C8A-61AF7A016E58}"/>
              </a:ext>
            </a:extLst>
          </p:cNvPr>
          <p:cNvSpPr txBox="1"/>
          <p:nvPr/>
        </p:nvSpPr>
        <p:spPr>
          <a:xfrm>
            <a:off x="4381499" y="4161808"/>
            <a:ext cx="4076702" cy="46166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authority= </a:t>
            </a:r>
            <a:r>
              <a:rPr lang="en-IN" sz="2400" dirty="0" smtClean="0"/>
              <a:t>(1/8  2/8  3/8  2/8)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8949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11"/>
    </mc:Choice>
    <mc:Fallback xmlns="">
      <p:transition spd="slow" advTm="7761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7614AF-8903-4F94-A415-B002D406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3703" y="6195685"/>
            <a:ext cx="2133600" cy="476250"/>
          </a:xfrm>
        </p:spPr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5876AAF2-C8E2-4B74-99DE-1DF71F18DEDA}"/>
              </a:ext>
            </a:extLst>
          </p:cNvPr>
          <p:cNvSpPr/>
          <p:nvPr/>
        </p:nvSpPr>
        <p:spPr>
          <a:xfrm>
            <a:off x="990600" y="12954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A188A75-DD25-4F0A-9195-7D9C82081AB3}"/>
              </a:ext>
            </a:extLst>
          </p:cNvPr>
          <p:cNvSpPr/>
          <p:nvPr/>
        </p:nvSpPr>
        <p:spPr>
          <a:xfrm>
            <a:off x="1005840" y="28956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94FC7595-3000-4766-8E31-C9592768ED01}"/>
              </a:ext>
            </a:extLst>
          </p:cNvPr>
          <p:cNvSpPr/>
          <p:nvPr/>
        </p:nvSpPr>
        <p:spPr>
          <a:xfrm>
            <a:off x="2895600" y="28956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27F8FD2-11D6-4940-B3F4-3BBE1D7F696E}"/>
              </a:ext>
            </a:extLst>
          </p:cNvPr>
          <p:cNvSpPr/>
          <p:nvPr/>
        </p:nvSpPr>
        <p:spPr>
          <a:xfrm>
            <a:off x="2895600" y="12192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497417A-21FF-4518-9558-AC5CCD733F8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1447800" y="2057400"/>
            <a:ext cx="15240" cy="8382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D9E5DED-4EA7-4F9F-A7CB-2886746ABB19}"/>
              </a:ext>
            </a:extLst>
          </p:cNvPr>
          <p:cNvCxnSpPr>
            <a:stCxn id="5" idx="5"/>
            <a:endCxn id="8" idx="1"/>
          </p:cNvCxnSpPr>
          <p:nvPr/>
        </p:nvCxnSpPr>
        <p:spPr>
          <a:xfrm>
            <a:off x="1771089" y="1945808"/>
            <a:ext cx="1258422" cy="10613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E4F8BE1-44CE-4E32-86FC-0AF39E388CD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905000" y="1676400"/>
            <a:ext cx="9906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E259496-B958-4968-A1CA-DE07405EDEB9}"/>
              </a:ext>
            </a:extLst>
          </p:cNvPr>
          <p:cNvCxnSpPr>
            <a:cxnSpLocks/>
            <a:stCxn id="9" idx="3"/>
            <a:endCxn id="7" idx="7"/>
          </p:cNvCxnSpPr>
          <p:nvPr/>
        </p:nvCxnSpPr>
        <p:spPr>
          <a:xfrm flipH="1">
            <a:off x="1786329" y="1869608"/>
            <a:ext cx="1243182" cy="11375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C9B547DB-98BE-411D-B040-42629C225D9C}"/>
              </a:ext>
            </a:extLst>
          </p:cNvPr>
          <p:cNvCxnSpPr>
            <a:stCxn id="9" idx="4"/>
            <a:endCxn id="8" idx="0"/>
          </p:cNvCxnSpPr>
          <p:nvPr/>
        </p:nvCxnSpPr>
        <p:spPr>
          <a:xfrm>
            <a:off x="3352800" y="1981200"/>
            <a:ext cx="0" cy="9144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C74C937-736A-446D-87D7-7DE9CC3DB842}"/>
              </a:ext>
            </a:extLst>
          </p:cNvPr>
          <p:cNvCxnSpPr>
            <a:stCxn id="8" idx="7"/>
            <a:endCxn id="9" idx="5"/>
          </p:cNvCxnSpPr>
          <p:nvPr/>
        </p:nvCxnSpPr>
        <p:spPr>
          <a:xfrm flipV="1">
            <a:off x="3676089" y="1869608"/>
            <a:ext cx="0" cy="11375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3B5B1429-8E46-4B0B-9ABD-89EBCA32DA78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920240" y="3276600"/>
            <a:ext cx="97536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84F52569-7854-4081-BCA4-2FFEC7715552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1124511" y="1945808"/>
            <a:ext cx="15240" cy="10613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8784B90-00BB-4935-BBCF-C83DF1369E3F}"/>
              </a:ext>
            </a:extLst>
          </p:cNvPr>
          <p:cNvSpPr txBox="1"/>
          <p:nvPr/>
        </p:nvSpPr>
        <p:spPr>
          <a:xfrm>
            <a:off x="2101289" y="3842901"/>
            <a:ext cx="605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 +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 +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 =2+3+2 = 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7/8</a:t>
            </a:r>
            <a:endParaRPr lang="en-IN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20076FC-70EF-426B-B4FF-EFA7F8FC2E9A}"/>
              </a:ext>
            </a:extLst>
          </p:cNvPr>
          <p:cNvSpPr txBox="1"/>
          <p:nvPr/>
        </p:nvSpPr>
        <p:spPr>
          <a:xfrm>
            <a:off x="2096526" y="4379895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 +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 =3+2 = 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5/8</a:t>
            </a:r>
            <a:endParaRPr lang="en-IN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A0B65EC-EB1C-4577-8C89-D088AE2FAF9E}"/>
              </a:ext>
            </a:extLst>
          </p:cNvPr>
          <p:cNvSpPr txBox="1"/>
          <p:nvPr/>
        </p:nvSpPr>
        <p:spPr>
          <a:xfrm>
            <a:off x="2096526" y="4858405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 =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2/8 </a:t>
            </a:r>
            <a:endParaRPr lang="en-IN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AC465FF-18C8-48F0-9131-5143DBAD3D16}"/>
              </a:ext>
            </a:extLst>
          </p:cNvPr>
          <p:cNvSpPr txBox="1"/>
          <p:nvPr/>
        </p:nvSpPr>
        <p:spPr>
          <a:xfrm>
            <a:off x="2066681" y="5346868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 +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 =1+3 = 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4/8</a:t>
            </a:r>
            <a:endParaRPr lang="en-IN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0E846BD-7785-4E5E-86C1-B568ED9E2B1C}"/>
              </a:ext>
            </a:extLst>
          </p:cNvPr>
          <p:cNvSpPr txBox="1"/>
          <p:nvPr/>
        </p:nvSpPr>
        <p:spPr>
          <a:xfrm>
            <a:off x="2224087" y="5940788"/>
            <a:ext cx="4956175" cy="46166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00FF"/>
                </a:solidFill>
              </a:rPr>
              <a:t> h</a:t>
            </a:r>
            <a:r>
              <a:rPr lang="en-IN" sz="2400" baseline="30000" dirty="0" smtClean="0">
                <a:solidFill>
                  <a:srgbClr val="0000CC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400" dirty="0" smtClean="0"/>
              <a:t> </a:t>
            </a:r>
            <a:r>
              <a:rPr lang="en-IN" sz="2400" dirty="0"/>
              <a:t>= ( </a:t>
            </a:r>
            <a:r>
              <a:rPr lang="en-IN" sz="2400" dirty="0" smtClean="0"/>
              <a:t>53/32, 45/32,  18,32, 36/32</a:t>
            </a:r>
            <a:r>
              <a:rPr lang="en-IN" sz="2000" dirty="0" smtClean="0"/>
              <a:t>)</a:t>
            </a:r>
            <a:endParaRPr lang="en-IN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0E846BD-7785-4E5E-86C1-B568ED9E2B1C}"/>
              </a:ext>
            </a:extLst>
          </p:cNvPr>
          <p:cNvSpPr txBox="1"/>
          <p:nvPr/>
        </p:nvSpPr>
        <p:spPr>
          <a:xfrm>
            <a:off x="4074160" y="533400"/>
            <a:ext cx="3507740" cy="46166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 </a:t>
            </a:r>
            <a:r>
              <a:rPr lang="en-IN" sz="2400" dirty="0" smtClean="0">
                <a:solidFill>
                  <a:srgbClr val="0000FF"/>
                </a:solidFill>
              </a:rPr>
              <a:t>h</a:t>
            </a:r>
            <a:r>
              <a:rPr lang="en-IN" sz="2400" baseline="30000" dirty="0" smtClean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400" dirty="0" smtClean="0"/>
              <a:t>  </a:t>
            </a:r>
            <a:r>
              <a:rPr lang="en-IN" sz="2400" dirty="0"/>
              <a:t>= </a:t>
            </a:r>
            <a:r>
              <a:rPr lang="en-IN" sz="2400" dirty="0" smtClean="0"/>
              <a:t>(3/8  2/8 1/8  2/8 )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E8B983C-9B2E-49B8-8C8A-61AF7A016E58}"/>
              </a:ext>
            </a:extLst>
          </p:cNvPr>
          <p:cNvSpPr txBox="1"/>
          <p:nvPr/>
        </p:nvSpPr>
        <p:spPr>
          <a:xfrm>
            <a:off x="4191000" y="1268413"/>
            <a:ext cx="3619503" cy="46166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00FF"/>
                </a:solidFill>
              </a:rPr>
              <a:t>a</a:t>
            </a:r>
            <a:r>
              <a:rPr lang="en-IN" sz="2400" baseline="30000" dirty="0" smtClean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 </a:t>
            </a:r>
            <a:r>
              <a:rPr lang="en-IN" sz="2400" dirty="0" smtClean="0"/>
              <a:t>= (1/8  2/8  3/8  2/8)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7600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37"/>
    </mc:Choice>
    <mc:Fallback xmlns="">
      <p:transition spd="slow" advTm="9813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3447795-2EE3-4362-BACB-7A5DBB0A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83CD8BD2-8F4E-4692-9C36-878D09AD8476}"/>
              </a:ext>
            </a:extLst>
          </p:cNvPr>
          <p:cNvSpPr/>
          <p:nvPr/>
        </p:nvSpPr>
        <p:spPr>
          <a:xfrm>
            <a:off x="838200" y="8382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31C30B24-42BF-4596-B922-625214D90BDD}"/>
              </a:ext>
            </a:extLst>
          </p:cNvPr>
          <p:cNvSpPr/>
          <p:nvPr/>
        </p:nvSpPr>
        <p:spPr>
          <a:xfrm>
            <a:off x="853440" y="24384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8CB71F4-75C4-4FB3-BBBF-70AD5DE10A17}"/>
              </a:ext>
            </a:extLst>
          </p:cNvPr>
          <p:cNvSpPr/>
          <p:nvPr/>
        </p:nvSpPr>
        <p:spPr>
          <a:xfrm>
            <a:off x="2743200" y="24384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2A7DDD4-ADB6-4ED4-B768-D797812403A9}"/>
              </a:ext>
            </a:extLst>
          </p:cNvPr>
          <p:cNvSpPr/>
          <p:nvPr/>
        </p:nvSpPr>
        <p:spPr>
          <a:xfrm>
            <a:off x="2743200" y="7620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4E50B464-684E-4025-869C-8F27BB724B15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295400" y="1600200"/>
            <a:ext cx="15240" cy="8382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48BE404-2629-468B-9BCF-C8B2BD6E400A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1618689" y="1488608"/>
            <a:ext cx="1258422" cy="10613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C9F6CB5-3640-4D99-8AE1-BE29EA61E21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752600" y="1219200"/>
            <a:ext cx="9906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F0E3DF3-C47F-412C-AAF9-058E2A29CCB0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1633929" y="1412408"/>
            <a:ext cx="1243182" cy="11375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54C642BE-D9F3-42E5-B78B-1C63B8514654}"/>
              </a:ext>
            </a:extLst>
          </p:cNvPr>
          <p:cNvCxnSpPr>
            <a:stCxn id="8" idx="4"/>
            <a:endCxn id="7" idx="0"/>
          </p:cNvCxnSpPr>
          <p:nvPr/>
        </p:nvCxnSpPr>
        <p:spPr>
          <a:xfrm>
            <a:off x="3200400" y="1524000"/>
            <a:ext cx="0" cy="9144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0D4C9A1-0CC2-4BC6-8CD1-ECC09CC7818B}"/>
              </a:ext>
            </a:extLst>
          </p:cNvPr>
          <p:cNvCxnSpPr>
            <a:stCxn id="7" idx="7"/>
            <a:endCxn id="8" idx="5"/>
          </p:cNvCxnSpPr>
          <p:nvPr/>
        </p:nvCxnSpPr>
        <p:spPr>
          <a:xfrm flipV="1">
            <a:off x="3523689" y="1412408"/>
            <a:ext cx="0" cy="11375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8BDA3C61-4046-482E-9D9E-CB6938E5092D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767840" y="2819400"/>
            <a:ext cx="97536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C82F7B1-8DC0-43D8-B86E-D4DEE5F6D1D5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 flipV="1">
            <a:off x="972111" y="1488608"/>
            <a:ext cx="15240" cy="10613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933E436-8DDE-4687-B175-4169B9EB2937}"/>
              </a:ext>
            </a:extLst>
          </p:cNvPr>
          <p:cNvSpPr txBox="1"/>
          <p:nvPr/>
        </p:nvSpPr>
        <p:spPr>
          <a:xfrm>
            <a:off x="2819400" y="3649363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 = 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2/8</a:t>
            </a:r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71A8C5B-6A05-415C-A761-859BFE982071}"/>
              </a:ext>
            </a:extLst>
          </p:cNvPr>
          <p:cNvSpPr txBox="1"/>
          <p:nvPr/>
        </p:nvSpPr>
        <p:spPr>
          <a:xfrm>
            <a:off x="1524000" y="4284548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 +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 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=1/8*(3+1) 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4/8</a:t>
            </a:r>
            <a:endParaRPr lang="en-I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365751-C1E5-4325-9CBA-79B771448DEF}"/>
              </a:ext>
            </a:extLst>
          </p:cNvPr>
          <p:cNvSpPr txBox="1"/>
          <p:nvPr/>
        </p:nvSpPr>
        <p:spPr>
          <a:xfrm>
            <a:off x="1491689" y="4815567"/>
            <a:ext cx="719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 +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 </a:t>
            </a:r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 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=1/8*(3+2+2)=7/8 </a:t>
            </a:r>
            <a:endParaRPr lang="en-IN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2CD07D1-EEB1-4402-AD44-9C83439E7B0A}"/>
              </a:ext>
            </a:extLst>
          </p:cNvPr>
          <p:cNvSpPr txBox="1"/>
          <p:nvPr/>
        </p:nvSpPr>
        <p:spPr>
          <a:xfrm>
            <a:off x="1491689" y="5284864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(D)</a:t>
            </a:r>
            <a:r>
              <a:rPr lang="en-IN" sz="2800" dirty="0"/>
              <a:t>=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 +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 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=1/8*(3+2) 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IN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5/8</a:t>
            </a:r>
            <a:endParaRPr lang="en-IN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9516ACB-968A-4EE0-94BB-CED885AA62CE}"/>
              </a:ext>
            </a:extLst>
          </p:cNvPr>
          <p:cNvSpPr txBox="1"/>
          <p:nvPr/>
        </p:nvSpPr>
        <p:spPr>
          <a:xfrm>
            <a:off x="1854030" y="6080659"/>
            <a:ext cx="5505059" cy="46166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400" baseline="30000" dirty="0" smtClean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IN" sz="2400" dirty="0" smtClean="0"/>
              <a:t>= (18/32  36/32  53/32  45/32)</a:t>
            </a:r>
            <a:endParaRPr lang="en-IN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0E846BD-7785-4E5E-86C1-B568ED9E2B1C}"/>
              </a:ext>
            </a:extLst>
          </p:cNvPr>
          <p:cNvSpPr txBox="1"/>
          <p:nvPr/>
        </p:nvSpPr>
        <p:spPr>
          <a:xfrm>
            <a:off x="4767019" y="1191532"/>
            <a:ext cx="3507740" cy="46166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 </a:t>
            </a:r>
            <a:r>
              <a:rPr lang="en-IN" sz="2400" dirty="0" smtClean="0">
                <a:solidFill>
                  <a:srgbClr val="0000FF"/>
                </a:solidFill>
              </a:rPr>
              <a:t>h</a:t>
            </a:r>
            <a:r>
              <a:rPr lang="en-IN" sz="2400" baseline="30000" dirty="0" smtClean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400" dirty="0" smtClean="0"/>
              <a:t>  </a:t>
            </a:r>
            <a:r>
              <a:rPr lang="en-IN" sz="2400" dirty="0"/>
              <a:t>= </a:t>
            </a:r>
            <a:r>
              <a:rPr lang="en-IN" sz="2400" dirty="0" smtClean="0"/>
              <a:t>(3/8  2/8 1/8  2/8 )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E8B983C-9B2E-49B8-8C8A-61AF7A016E58}"/>
              </a:ext>
            </a:extLst>
          </p:cNvPr>
          <p:cNvSpPr txBox="1"/>
          <p:nvPr/>
        </p:nvSpPr>
        <p:spPr>
          <a:xfrm>
            <a:off x="4876800" y="2088327"/>
            <a:ext cx="3619503" cy="46166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00FF"/>
                </a:solidFill>
              </a:rPr>
              <a:t>a</a:t>
            </a:r>
            <a:r>
              <a:rPr lang="en-IN" sz="2400" baseline="30000" dirty="0" smtClean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 </a:t>
            </a:r>
            <a:r>
              <a:rPr lang="en-IN" sz="2400" dirty="0" smtClean="0"/>
              <a:t>= (1/8  2/8  3/8  2/8)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4651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09"/>
    </mc:Choice>
    <mc:Fallback xmlns="">
      <p:transition spd="slow" advTm="8480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842653-2221-4A7E-855B-42CAE445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E7908150-CF4F-4BD7-906E-790F73360D3C}"/>
              </a:ext>
            </a:extLst>
          </p:cNvPr>
          <p:cNvSpPr/>
          <p:nvPr/>
        </p:nvSpPr>
        <p:spPr>
          <a:xfrm>
            <a:off x="990600" y="7620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EEB3099-0A41-45B8-B172-F5CC443FB313}"/>
              </a:ext>
            </a:extLst>
          </p:cNvPr>
          <p:cNvSpPr/>
          <p:nvPr/>
        </p:nvSpPr>
        <p:spPr>
          <a:xfrm>
            <a:off x="1005840" y="23622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CEA5D36D-4840-4E0C-BB91-A46B01B4A8A0}"/>
              </a:ext>
            </a:extLst>
          </p:cNvPr>
          <p:cNvSpPr/>
          <p:nvPr/>
        </p:nvSpPr>
        <p:spPr>
          <a:xfrm>
            <a:off x="2895600" y="23622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52057B0D-B8C2-45E0-8BBA-52D49A19AC8E}"/>
              </a:ext>
            </a:extLst>
          </p:cNvPr>
          <p:cNvSpPr/>
          <p:nvPr/>
        </p:nvSpPr>
        <p:spPr>
          <a:xfrm>
            <a:off x="2895600" y="685800"/>
            <a:ext cx="914400" cy="762000"/>
          </a:xfrm>
          <a:prstGeom prst="ellipse">
            <a:avLst/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56B0797-801B-40E1-BAB5-C3D0F6294A13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1447800" y="1524000"/>
            <a:ext cx="15240" cy="8382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902F696F-F562-4CEC-808E-81D04F6E4D69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1771089" y="1412408"/>
            <a:ext cx="1258422" cy="10613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985CC593-F5C0-433E-8684-8CEC74AF4D0F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905000" y="1143000"/>
            <a:ext cx="9906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9BBD644C-F767-42A3-B560-2304C87D4984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1786329" y="1336208"/>
            <a:ext cx="1243182" cy="11375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D1398E5B-723F-4BF6-945B-241410FF0293}"/>
              </a:ext>
            </a:extLst>
          </p:cNvPr>
          <p:cNvCxnSpPr>
            <a:stCxn id="8" idx="4"/>
            <a:endCxn id="7" idx="0"/>
          </p:cNvCxnSpPr>
          <p:nvPr/>
        </p:nvCxnSpPr>
        <p:spPr>
          <a:xfrm>
            <a:off x="3352800" y="1447800"/>
            <a:ext cx="0" cy="9144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1AFF8287-7B03-46A8-A46A-CD8724B8B3BB}"/>
              </a:ext>
            </a:extLst>
          </p:cNvPr>
          <p:cNvCxnSpPr>
            <a:stCxn id="7" idx="7"/>
            <a:endCxn id="8" idx="5"/>
          </p:cNvCxnSpPr>
          <p:nvPr/>
        </p:nvCxnSpPr>
        <p:spPr>
          <a:xfrm flipV="1">
            <a:off x="3676089" y="1336208"/>
            <a:ext cx="0" cy="11375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C004942F-6759-4557-9C3B-86C965F9457D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20240" y="2743200"/>
            <a:ext cx="97536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28E194E-963F-4664-9B4F-806D0219C4B4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 flipV="1">
            <a:off x="1124511" y="1412408"/>
            <a:ext cx="15240" cy="10613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CF762F9-2373-4B3D-AAA9-94AC22F28778}"/>
              </a:ext>
            </a:extLst>
          </p:cNvPr>
          <p:cNvSpPr txBox="1"/>
          <p:nvPr/>
        </p:nvSpPr>
        <p:spPr>
          <a:xfrm>
            <a:off x="5051178" y="716280"/>
            <a:ext cx="23044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     A     B      C    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A    0     1     1    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B    0     0     1    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C    0     1     0     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D    1     0     1    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A40C398-68CA-409B-866B-0E8F765F2FB1}"/>
              </a:ext>
            </a:extLst>
          </p:cNvPr>
          <p:cNvSpPr txBox="1"/>
          <p:nvPr/>
        </p:nvSpPr>
        <p:spPr>
          <a:xfrm>
            <a:off x="1572969" y="4114683"/>
            <a:ext cx="1447800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   =   A *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54942B5-51E6-41B1-BC4C-6D211B103372}"/>
              </a:ext>
            </a:extLst>
          </p:cNvPr>
          <p:cNvSpPr txBox="1"/>
          <p:nvPr/>
        </p:nvSpPr>
        <p:spPr>
          <a:xfrm>
            <a:off x="381000" y="3324137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0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IN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/>
              <a:t>= (1   1   1  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E852E79-FD02-4355-8061-296BD344C615}"/>
              </a:ext>
            </a:extLst>
          </p:cNvPr>
          <p:cNvSpPr txBox="1"/>
          <p:nvPr/>
        </p:nvSpPr>
        <p:spPr>
          <a:xfrm>
            <a:off x="2590800" y="3359525"/>
            <a:ext cx="2627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0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IN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/>
              <a:t>= (1   1   1  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217EF3F-B778-4264-AB3A-D6C8598BC942}"/>
              </a:ext>
            </a:extLst>
          </p:cNvPr>
          <p:cNvSpPr txBox="1"/>
          <p:nvPr/>
        </p:nvSpPr>
        <p:spPr>
          <a:xfrm>
            <a:off x="1572969" y="4827147"/>
            <a:ext cx="177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0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IN" sz="2000" dirty="0"/>
              <a:t> =  A * </a:t>
            </a:r>
            <a:r>
              <a:rPr lang="en-IN" sz="2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0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endParaRPr lang="en-IN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59B1CD0-8FD1-421E-93DC-7CBB4E3D724E}"/>
              </a:ext>
            </a:extLst>
          </p:cNvPr>
          <p:cNvSpPr txBox="1"/>
          <p:nvPr/>
        </p:nvSpPr>
        <p:spPr>
          <a:xfrm>
            <a:off x="3769360" y="3980761"/>
            <a:ext cx="23044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     A     B      C    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A    0     1     1    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B    0     0     1    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C    0     1     0     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D    1     0     1    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A3545D2-4CFF-4A62-A656-AB9AB5CFE3A3}"/>
              </a:ext>
            </a:extLst>
          </p:cNvPr>
          <p:cNvSpPr txBox="1"/>
          <p:nvPr/>
        </p:nvSpPr>
        <p:spPr>
          <a:xfrm>
            <a:off x="6259978" y="4396260"/>
            <a:ext cx="538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AE745A1-E0A2-485F-A738-C4CA1235DAEC}"/>
              </a:ext>
            </a:extLst>
          </p:cNvPr>
          <p:cNvSpPr txBox="1"/>
          <p:nvPr/>
        </p:nvSpPr>
        <p:spPr>
          <a:xfrm>
            <a:off x="7105469" y="4446205"/>
            <a:ext cx="538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3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1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A6F2E80-74DD-4438-A658-0B554204CF43}"/>
              </a:ext>
            </a:extLst>
          </p:cNvPr>
          <p:cNvSpPr txBox="1"/>
          <p:nvPr/>
        </p:nvSpPr>
        <p:spPr>
          <a:xfrm>
            <a:off x="6676538" y="5027201"/>
            <a:ext cx="44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xmlns="" id="{C096EF4A-8786-4F8A-A247-2C0152AED626}"/>
                  </a:ext>
                </a:extLst>
              </p14:cNvPr>
              <p14:cNvContentPartPr/>
              <p14:nvPr/>
            </p14:nvContentPartPr>
            <p14:xfrm>
              <a:off x="4044960" y="1130400"/>
              <a:ext cx="3594600" cy="5118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096EF4A-8786-4F8A-A247-2C0152AED6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5600" y="1121040"/>
                <a:ext cx="3613320" cy="51372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AE745A1-E0A2-485F-A738-C4CA1235DAEC}"/>
              </a:ext>
            </a:extLst>
          </p:cNvPr>
          <p:cNvSpPr txBox="1"/>
          <p:nvPr/>
        </p:nvSpPr>
        <p:spPr>
          <a:xfrm>
            <a:off x="7786618" y="4446205"/>
            <a:ext cx="538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3/8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1/8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2/8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57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18"/>
    </mc:Choice>
    <mc:Fallback xmlns="">
      <p:transition spd="slow" advTm="8011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E4A8D2-0174-4395-AB8B-99D735EE4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4E5ECA-CA1C-40C1-B791-AB7686BA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156" y="1099878"/>
            <a:ext cx="3790135" cy="28300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44D7568F-9B5E-4DE0-AE27-544E1D926036}"/>
              </a:ext>
            </a:extLst>
          </p:cNvPr>
          <p:cNvGrpSpPr/>
          <p:nvPr/>
        </p:nvGrpSpPr>
        <p:grpSpPr>
          <a:xfrm>
            <a:off x="792879" y="1133220"/>
            <a:ext cx="2613963" cy="2954655"/>
            <a:chOff x="738837" y="936433"/>
            <a:chExt cx="2613963" cy="29546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DB9240BC-B71D-4A32-88B0-494AE750B21F}"/>
                </a:ext>
              </a:extLst>
            </p:cNvPr>
            <p:cNvSpPr txBox="1"/>
            <p:nvPr/>
          </p:nvSpPr>
          <p:spPr>
            <a:xfrm>
              <a:off x="2743326" y="936433"/>
              <a:ext cx="609474" cy="2954655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00FF"/>
                  </a:solidFill>
                </a:rPr>
                <a:t>d1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00FF"/>
                  </a:solidFill>
                </a:rPr>
                <a:t>d2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00FF"/>
                  </a:solidFill>
                </a:rPr>
                <a:t>d3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00FF"/>
                  </a:solidFill>
                </a:rPr>
                <a:t>d4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00FF"/>
                  </a:solidFill>
                </a:rPr>
                <a:t>.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00FF"/>
                  </a:solidFill>
                </a:rPr>
                <a:t>.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 err="1">
                  <a:solidFill>
                    <a:srgbClr val="0000FF"/>
                  </a:solidFill>
                </a:rPr>
                <a:t>dn</a:t>
              </a:r>
              <a:r>
                <a:rPr lang="en-US" dirty="0">
                  <a:solidFill>
                    <a:srgbClr val="0000FF"/>
                  </a:solidFill>
                </a:rPr>
                <a:t> </a:t>
              </a:r>
              <a:endParaRPr lang="en-IN" dirty="0">
                <a:solidFill>
                  <a:srgbClr val="0000FF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EABD46EF-AD1F-446A-9383-149055FAE5E4}"/>
                </a:ext>
              </a:extLst>
            </p:cNvPr>
            <p:cNvSpPr txBox="1"/>
            <p:nvPr/>
          </p:nvSpPr>
          <p:spPr>
            <a:xfrm>
              <a:off x="738837" y="1937900"/>
              <a:ext cx="887945" cy="646331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User </a:t>
              </a:r>
            </a:p>
            <a:p>
              <a:pPr algn="ctr"/>
              <a:r>
                <a:rPr lang="en-US" dirty="0">
                  <a:solidFill>
                    <a:srgbClr val="0000FF"/>
                  </a:solidFill>
                </a:rPr>
                <a:t>Query</a:t>
              </a:r>
              <a:endParaRPr lang="en-IN" dirty="0">
                <a:solidFill>
                  <a:srgbClr val="0000FF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01812832-5D15-481F-B2AB-52F70A1412F6}"/>
                </a:ext>
              </a:extLst>
            </p:cNvPr>
            <p:cNvCxnSpPr/>
            <p:nvPr/>
          </p:nvCxnSpPr>
          <p:spPr>
            <a:xfrm flipV="1">
              <a:off x="1600326" y="1328300"/>
              <a:ext cx="114300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A38DF181-2326-496F-92CD-C5CC4F80126D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1626782" y="2090300"/>
              <a:ext cx="1090091" cy="170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904E3582-4F31-4664-BC1E-D82275F6C1DD}"/>
                </a:ext>
              </a:extLst>
            </p:cNvPr>
            <p:cNvCxnSpPr/>
            <p:nvPr/>
          </p:nvCxnSpPr>
          <p:spPr>
            <a:xfrm>
              <a:off x="1664881" y="2413387"/>
              <a:ext cx="1013891" cy="5152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CE464A4B-EEFB-4EF8-9FB4-3EB360DB7CEB}"/>
                </a:ext>
              </a:extLst>
            </p:cNvPr>
            <p:cNvCxnSpPr/>
            <p:nvPr/>
          </p:nvCxnSpPr>
          <p:spPr>
            <a:xfrm>
              <a:off x="1584506" y="2605491"/>
              <a:ext cx="1143000" cy="1030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xmlns="" id="{B22B80C0-6782-4ECE-A405-D3D2DD9AA35A}"/>
              </a:ext>
            </a:extLst>
          </p:cNvPr>
          <p:cNvCxnSpPr/>
          <p:nvPr/>
        </p:nvCxnSpPr>
        <p:spPr>
          <a:xfrm>
            <a:off x="3174073" y="1785500"/>
            <a:ext cx="2743200" cy="62788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4E9872FD-3DB2-4118-982F-4E9209BF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0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Base and Root set 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2511E72-7730-4CD0-9A7E-A05D0021DDA9}"/>
              </a:ext>
            </a:extLst>
          </p:cNvPr>
          <p:cNvCxnSpPr>
            <a:cxnSpLocks/>
          </p:cNvCxnSpPr>
          <p:nvPr/>
        </p:nvCxnSpPr>
        <p:spPr>
          <a:xfrm>
            <a:off x="839969" y="561826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CB7497E-E9C1-449F-A597-70D3F6F8F2A1}"/>
              </a:ext>
            </a:extLst>
          </p:cNvPr>
          <p:cNvCxnSpPr/>
          <p:nvPr/>
        </p:nvCxnSpPr>
        <p:spPr>
          <a:xfrm>
            <a:off x="169234" y="563562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6EDF327E-A92A-41F8-ACBD-A8B3AD5A10F0}"/>
              </a:ext>
            </a:extLst>
          </p:cNvPr>
          <p:cNvCxnSpPr/>
          <p:nvPr/>
        </p:nvCxnSpPr>
        <p:spPr>
          <a:xfrm>
            <a:off x="8242002" y="563562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3D7BB2F-F3D5-4599-8C56-E2F02102E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71" y="5025501"/>
            <a:ext cx="4504830" cy="16378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9FE1B6A-C3A4-4245-92EC-4CAFB7456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0" y="4191000"/>
            <a:ext cx="4504830" cy="18006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25992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4C9C0F-5815-409F-A441-BA56C769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DF5CAAC-EAD0-47FB-A1A6-0DB8D5DF407A}"/>
              </a:ext>
            </a:extLst>
          </p:cNvPr>
          <p:cNvSpPr txBox="1"/>
          <p:nvPr/>
        </p:nvSpPr>
        <p:spPr>
          <a:xfrm>
            <a:off x="2895600" y="8382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dirty="0"/>
              <a:t> = 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800" dirty="0"/>
              <a:t> *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C3D78C8-7802-4B38-A89D-F63D7BD7A8A7}"/>
              </a:ext>
            </a:extLst>
          </p:cNvPr>
          <p:cNvSpPr txBox="1"/>
          <p:nvPr/>
        </p:nvSpPr>
        <p:spPr>
          <a:xfrm>
            <a:off x="1828800" y="2057400"/>
            <a:ext cx="23044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     A     B      C    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A    0     0     0    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B    1     0     1     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C    1     1     0    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D    1     1     0    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08E4B0F-7F24-4FA0-9CC9-29FEAAE14D5A}"/>
              </a:ext>
            </a:extLst>
          </p:cNvPr>
          <p:cNvSpPr txBox="1"/>
          <p:nvPr/>
        </p:nvSpPr>
        <p:spPr>
          <a:xfrm>
            <a:off x="4431178" y="2438400"/>
            <a:ext cx="538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1D10882-47C3-47F1-9470-4044D0B77C26}"/>
              </a:ext>
            </a:extLst>
          </p:cNvPr>
          <p:cNvSpPr txBox="1"/>
          <p:nvPr/>
        </p:nvSpPr>
        <p:spPr>
          <a:xfrm>
            <a:off x="5291529" y="2556963"/>
            <a:ext cx="538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1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3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CD4EB6F-63E2-4B2F-87A2-63385FBD5076}"/>
              </a:ext>
            </a:extLst>
          </p:cNvPr>
          <p:cNvSpPr txBox="1"/>
          <p:nvPr/>
        </p:nvSpPr>
        <p:spPr>
          <a:xfrm>
            <a:off x="4847738" y="3069341"/>
            <a:ext cx="44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xmlns="" id="{17BCE06C-ACAC-4657-BB22-C8A5E709CC7B}"/>
                  </a:ext>
                </a:extLst>
              </p14:cNvPr>
              <p14:cNvContentPartPr/>
              <p14:nvPr/>
            </p14:nvContentPartPr>
            <p14:xfrm>
              <a:off x="2082960" y="2374920"/>
              <a:ext cx="3829320" cy="2026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BCE06C-ACAC-4657-BB22-C8A5E709CC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3600" y="2365560"/>
                <a:ext cx="3848040" cy="2044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1D10882-47C3-47F1-9470-4044D0B77C26}"/>
              </a:ext>
            </a:extLst>
          </p:cNvPr>
          <p:cNvSpPr txBox="1"/>
          <p:nvPr/>
        </p:nvSpPr>
        <p:spPr>
          <a:xfrm>
            <a:off x="5964911" y="2523625"/>
            <a:ext cx="538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1/8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3/8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2/8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62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90"/>
    </mc:Choice>
    <mc:Fallback xmlns="">
      <p:transition spd="slow" advTm="3059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53DB4B9-0078-413B-8D05-C92102DE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CA1DF4E-19F9-44ED-A902-5300204F91C6}"/>
              </a:ext>
            </a:extLst>
          </p:cNvPr>
          <p:cNvSpPr txBox="1"/>
          <p:nvPr/>
        </p:nvSpPr>
        <p:spPr>
          <a:xfrm>
            <a:off x="719530" y="1420505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IN" sz="2800" dirty="0"/>
              <a:t> =  A * </a:t>
            </a:r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0BC2C11-79A5-47B9-B23A-72B3B30C607A}"/>
              </a:ext>
            </a:extLst>
          </p:cNvPr>
          <p:cNvSpPr txBox="1"/>
          <p:nvPr/>
        </p:nvSpPr>
        <p:spPr>
          <a:xfrm>
            <a:off x="3193489" y="574119"/>
            <a:ext cx="23044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     A     B      C    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A    0     1     1    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B    0     0     1    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C    0     1     0     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D    1     0     1    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95FF70-EBFC-40BE-B607-8393328C60E3}"/>
              </a:ext>
            </a:extLst>
          </p:cNvPr>
          <p:cNvSpPr txBox="1"/>
          <p:nvPr/>
        </p:nvSpPr>
        <p:spPr>
          <a:xfrm>
            <a:off x="5706808" y="1005006"/>
            <a:ext cx="538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1/8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3/8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2/8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A86B18-F17A-40A8-9B0F-024E830EDAA4}"/>
              </a:ext>
            </a:extLst>
          </p:cNvPr>
          <p:cNvSpPr txBox="1"/>
          <p:nvPr/>
        </p:nvSpPr>
        <p:spPr>
          <a:xfrm>
            <a:off x="6776720" y="1005007"/>
            <a:ext cx="538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7/8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5/8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4/8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3A3B80E-95B3-4275-906E-4D3DF74B40B2}"/>
              </a:ext>
            </a:extLst>
          </p:cNvPr>
          <p:cNvSpPr txBox="1"/>
          <p:nvPr/>
        </p:nvSpPr>
        <p:spPr>
          <a:xfrm>
            <a:off x="6219338" y="1620559"/>
            <a:ext cx="44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1F147CC-D284-4E14-BCF4-B00B05FA4978}"/>
              </a:ext>
            </a:extLst>
          </p:cNvPr>
          <p:cNvSpPr txBox="1"/>
          <p:nvPr/>
        </p:nvSpPr>
        <p:spPr>
          <a:xfrm>
            <a:off x="694130" y="35408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00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dirty="0"/>
              <a:t> = 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800" dirty="0"/>
              <a:t> * </a:t>
            </a:r>
            <a:r>
              <a:rPr lang="en-IN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2800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B3409C1-7360-4C67-84C9-BA7D0BDB789B}"/>
              </a:ext>
            </a:extLst>
          </p:cNvPr>
          <p:cNvSpPr txBox="1"/>
          <p:nvPr/>
        </p:nvSpPr>
        <p:spPr>
          <a:xfrm>
            <a:off x="3193489" y="3657600"/>
            <a:ext cx="23044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     A     B      C    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A    0     0     0    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B    1     0     1     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C    1     1     0    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/>
              <a:t>D    1     1     0    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EE1F56F-F92F-4190-A904-F1738FE7845F}"/>
              </a:ext>
            </a:extLst>
          </p:cNvPr>
          <p:cNvSpPr txBox="1"/>
          <p:nvPr/>
        </p:nvSpPr>
        <p:spPr>
          <a:xfrm>
            <a:off x="5680858" y="4120049"/>
            <a:ext cx="538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3/8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1/8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2/8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06F261F-D266-46FA-A89C-ADE0D829B94A}"/>
              </a:ext>
            </a:extLst>
          </p:cNvPr>
          <p:cNvSpPr txBox="1"/>
          <p:nvPr/>
        </p:nvSpPr>
        <p:spPr>
          <a:xfrm>
            <a:off x="6771640" y="4120048"/>
            <a:ext cx="538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2/8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4/8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7/8</a:t>
            </a:r>
            <a:endParaRPr lang="en-I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dirty="0" smtClean="0"/>
              <a:t>5/8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C188383-D494-4698-BC39-719CAFEFF25F}"/>
              </a:ext>
            </a:extLst>
          </p:cNvPr>
          <p:cNvSpPr txBox="1"/>
          <p:nvPr/>
        </p:nvSpPr>
        <p:spPr>
          <a:xfrm>
            <a:off x="6180322" y="4704040"/>
            <a:ext cx="44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xmlns="" id="{0BEC2AAD-6BCF-4728-BA5F-767370D93434}"/>
                  </a:ext>
                </a:extLst>
              </p14:cNvPr>
              <p14:cNvContentPartPr/>
              <p14:nvPr/>
            </p14:nvContentPartPr>
            <p14:xfrm>
              <a:off x="3498840" y="958680"/>
              <a:ext cx="3810600" cy="5112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BEC2AAD-6BCF-4728-BA5F-767370D93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9480" y="949320"/>
                <a:ext cx="3829320" cy="51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491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87"/>
    </mc:Choice>
    <mc:Fallback xmlns="">
      <p:transition spd="slow" advTm="4828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A4A9A6-65B4-4A09-982A-669161E8B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1AC325-77CE-46F4-BE72-5E16B742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69" y="3542972"/>
            <a:ext cx="6669269" cy="1632279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1173D1-9F90-4918-8ED4-0C06D3022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82" y="907397"/>
            <a:ext cx="3332418" cy="2407632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1CFB7C3A-78C4-4E9C-BCEB-3C417792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53580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Hubs &amp; Authorities 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6D4068F5-CC40-4DB3-9870-A1FF85635F22}"/>
              </a:ext>
            </a:extLst>
          </p:cNvPr>
          <p:cNvCxnSpPr>
            <a:cxnSpLocks/>
          </p:cNvCxnSpPr>
          <p:nvPr/>
        </p:nvCxnSpPr>
        <p:spPr>
          <a:xfrm>
            <a:off x="912631" y="617142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60957D7-BB2E-427E-8CC9-7A019AA9373D}"/>
              </a:ext>
            </a:extLst>
          </p:cNvPr>
          <p:cNvCxnSpPr/>
          <p:nvPr/>
        </p:nvCxnSpPr>
        <p:spPr>
          <a:xfrm>
            <a:off x="257840" y="617142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13F5D51-CE0D-4BBF-B463-6ED1D7541E97}"/>
              </a:ext>
            </a:extLst>
          </p:cNvPr>
          <p:cNvCxnSpPr/>
          <p:nvPr/>
        </p:nvCxnSpPr>
        <p:spPr>
          <a:xfrm>
            <a:off x="8328835" y="617142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7520B20-AA20-447B-895A-8AF5869F0DF1}"/>
              </a:ext>
            </a:extLst>
          </p:cNvPr>
          <p:cNvSpPr txBox="1"/>
          <p:nvPr/>
        </p:nvSpPr>
        <p:spPr>
          <a:xfrm>
            <a:off x="1173238" y="5324685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CC0000"/>
                </a:solidFill>
                <a:latin typeface="Palatino-Roman"/>
              </a:rPr>
              <a:t>A good hub page is one that points to many good authorities</a:t>
            </a:r>
            <a:endParaRPr lang="en-IN" dirty="0">
              <a:solidFill>
                <a:srgbClr val="CC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AD19DB3-C757-4C81-AAF6-A1122295533E}"/>
              </a:ext>
            </a:extLst>
          </p:cNvPr>
          <p:cNvSpPr txBox="1"/>
          <p:nvPr/>
        </p:nvSpPr>
        <p:spPr>
          <a:xfrm>
            <a:off x="791240" y="5765937"/>
            <a:ext cx="810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0" i="0" u="none" strike="noStrike" baseline="0" dirty="0">
                <a:solidFill>
                  <a:srgbClr val="CC0000"/>
                </a:solidFill>
                <a:latin typeface="Palatino-Roman"/>
              </a:rPr>
              <a:t>A good authority </a:t>
            </a:r>
            <a:r>
              <a:rPr lang="en-US" sz="1800" b="0" i="0" u="none" strike="noStrike" baseline="0" dirty="0">
                <a:solidFill>
                  <a:srgbClr val="CC0000"/>
                </a:solidFill>
                <a:latin typeface="Palatino-Roman"/>
              </a:rPr>
              <a:t>page is one that is pointed to by many good hub pages</a:t>
            </a:r>
            <a:r>
              <a:rPr lang="en-US" sz="1800" b="0" i="0" u="none" strike="noStrike" baseline="0" dirty="0">
                <a:latin typeface="Palatino-Roman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58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4A47F09-99AB-465A-937E-2F01211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8399085-A8BD-482B-9E58-D55D41AAC66D}"/>
              </a:ext>
            </a:extLst>
          </p:cNvPr>
          <p:cNvCxnSpPr>
            <a:cxnSpLocks/>
          </p:cNvCxnSpPr>
          <p:nvPr/>
        </p:nvCxnSpPr>
        <p:spPr>
          <a:xfrm>
            <a:off x="870099" y="685800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F63D6C4-3F8E-436E-89DE-BC983C99CBD1}"/>
              </a:ext>
            </a:extLst>
          </p:cNvPr>
          <p:cNvCxnSpPr/>
          <p:nvPr/>
        </p:nvCxnSpPr>
        <p:spPr>
          <a:xfrm>
            <a:off x="228600" y="685800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67D3CFD-07A1-4124-8E9E-8F1BAADF95B3}"/>
              </a:ext>
            </a:extLst>
          </p:cNvPr>
          <p:cNvCxnSpPr/>
          <p:nvPr/>
        </p:nvCxnSpPr>
        <p:spPr>
          <a:xfrm>
            <a:off x="8284534" y="685800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A5E4DB4-31EA-4AC4-A69C-192B447F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56" y="1836341"/>
            <a:ext cx="2666579" cy="127934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chemeClr val="tx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52D693C-D68C-4C26-9C3B-6FC975C44E41}"/>
              </a:ext>
            </a:extLst>
          </p:cNvPr>
          <p:cNvSpPr txBox="1"/>
          <p:nvPr/>
        </p:nvSpPr>
        <p:spPr>
          <a:xfrm>
            <a:off x="3487060" y="1942024"/>
            <a:ext cx="502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1" u="none" strike="noStrike" baseline="0" dirty="0">
                <a:latin typeface="Palatino-Italic"/>
              </a:rPr>
              <a:t> </a:t>
            </a:r>
            <a:r>
              <a:rPr lang="en-US" b="0" i="1" u="none" strike="noStrike" baseline="0" dirty="0">
                <a:latin typeface="Palatino-Italic"/>
              </a:rPr>
              <a:t>v:</a:t>
            </a:r>
            <a:r>
              <a:rPr lang="en-US" b="0" i="0" u="none" strike="noStrike" baseline="0" dirty="0">
                <a:latin typeface="CMSY10"/>
              </a:rPr>
              <a:t>→ </a:t>
            </a:r>
            <a:r>
              <a:rPr lang="en-US" b="0" i="1" u="none" strike="noStrike" baseline="0" dirty="0">
                <a:latin typeface="Palatino-Italic"/>
              </a:rPr>
              <a:t>y 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Palatino-Roman"/>
              </a:rPr>
              <a:t>the existence of a hyperlink from </a:t>
            </a:r>
            <a:r>
              <a:rPr lang="en-US" b="0" i="1" u="none" strike="noStrike" baseline="0" dirty="0">
                <a:solidFill>
                  <a:srgbClr val="0000FF"/>
                </a:solidFill>
                <a:latin typeface="Palatino-Italic"/>
              </a:rPr>
              <a:t>v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Palatino-Roman"/>
              </a:rPr>
              <a:t>to </a:t>
            </a:r>
            <a:r>
              <a:rPr lang="en-IN" b="0" i="1" u="none" strike="noStrike" baseline="0" dirty="0">
                <a:solidFill>
                  <a:srgbClr val="0000FF"/>
                </a:solidFill>
                <a:latin typeface="Palatino-Italic"/>
              </a:rPr>
              <a:t>y</a:t>
            </a:r>
            <a:r>
              <a:rPr lang="en-IN" b="0" i="0" u="none" strike="noStrike" baseline="0" dirty="0">
                <a:solidFill>
                  <a:srgbClr val="0000FF"/>
                </a:solidFill>
                <a:latin typeface="Palatino-Roman"/>
              </a:rPr>
              <a:t>.</a:t>
            </a:r>
            <a:endParaRPr lang="en-IN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F69483D-84EC-4BE7-B2C2-7520C2E304C3}"/>
              </a:ext>
            </a:extLst>
          </p:cNvPr>
          <p:cNvSpPr txBox="1"/>
          <p:nvPr/>
        </p:nvSpPr>
        <p:spPr>
          <a:xfrm>
            <a:off x="3487060" y="2487465"/>
            <a:ext cx="502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1" u="none" strike="noStrike" baseline="0" dirty="0">
                <a:latin typeface="Palatino-Italic"/>
              </a:rPr>
              <a:t> </a:t>
            </a:r>
            <a:r>
              <a:rPr lang="en-US" sz="1800" i="1" dirty="0">
                <a:latin typeface="Palatino-Italic"/>
              </a:rPr>
              <a:t>y</a:t>
            </a:r>
            <a:r>
              <a:rPr lang="en-US" b="0" i="1" u="none" strike="noStrike" baseline="0" dirty="0">
                <a:latin typeface="Palatino-Italic"/>
              </a:rPr>
              <a:t>:</a:t>
            </a:r>
            <a:r>
              <a:rPr lang="en-US" b="0" i="0" u="none" strike="noStrike" baseline="0" dirty="0">
                <a:latin typeface="CMSY10"/>
              </a:rPr>
              <a:t>→ </a:t>
            </a:r>
            <a:r>
              <a:rPr lang="en-US" dirty="0">
                <a:latin typeface="CMSY10"/>
              </a:rPr>
              <a:t>v </a:t>
            </a:r>
            <a:r>
              <a:rPr lang="en-US" b="0" i="1" u="none" strike="noStrike" baseline="0" dirty="0">
                <a:latin typeface="Palatino-Italic"/>
              </a:rPr>
              <a:t>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Palatino-Roman"/>
              </a:rPr>
              <a:t>the existence of a hyperlink from </a:t>
            </a:r>
            <a:r>
              <a:rPr lang="en-US" b="0" i="1" u="none" strike="noStrike" baseline="0" dirty="0">
                <a:solidFill>
                  <a:srgbClr val="0000FF"/>
                </a:solidFill>
                <a:latin typeface="Palatino-Italic"/>
              </a:rPr>
              <a:t>y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Palatino-Roman"/>
              </a:rPr>
              <a:t>to </a:t>
            </a:r>
            <a:r>
              <a:rPr lang="en-IN" b="0" i="1" u="none" strike="noStrike" baseline="0" dirty="0">
                <a:solidFill>
                  <a:srgbClr val="0000FF"/>
                </a:solidFill>
                <a:latin typeface="Palatino-Italic"/>
              </a:rPr>
              <a:t>v</a:t>
            </a:r>
            <a:r>
              <a:rPr lang="en-IN" b="0" i="0" u="none" strike="noStrike" baseline="0" dirty="0">
                <a:solidFill>
                  <a:srgbClr val="0000FF"/>
                </a:solidFill>
                <a:latin typeface="Palatino-Roman"/>
              </a:rPr>
              <a:t>.</a:t>
            </a:r>
            <a:endParaRPr lang="en-IN" dirty="0">
              <a:solidFill>
                <a:srgbClr val="0000FF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xmlns="" id="{20553CF1-689F-449A-BF59-21808642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53580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Hubs &amp; Authorities 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55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FB12BA4-6615-4354-8F36-00372633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5E95000-B8FB-4465-9AD0-4CF67CB88A97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90A947E-1D8F-44AD-AA37-5F788E92D9FC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013BF2B-6755-403A-A57C-879D8BB8324C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FD6DC66-F30B-4733-979C-09380977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8" y="1747927"/>
            <a:ext cx="7709149" cy="32003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2539CC4-86E5-4CAB-85D2-E377B781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53580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Hubs &amp; Authorities 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4C8CF4F-30DE-4378-8E4B-06E9253B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C6DC8C81-711D-4A55-8C60-6074055F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5C338D0-9619-4532-8691-9DA998ACB657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FFA9A2B-CBC1-426D-8C06-8D0A59822478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A0A030F-BC87-4E43-A01B-F5A449A91F9B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2628DF6-7447-4EFF-AF3A-B0B49E41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64" y="1524000"/>
            <a:ext cx="7077075" cy="32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B0A72F4-B663-4AD5-A5C1-93BA28F9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A59415-5AE4-4F84-A843-874CE998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76400"/>
            <a:ext cx="7063371" cy="32337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3B8789E0-C542-405B-A590-A789BEEC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28A241F-B158-4E6E-A206-1C5A4A9BDFF0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7CC9CF0-C591-40B5-88D0-7D54F4CC5CED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468A0DB-5DEB-4A06-8DE9-77FD7F385257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355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F08F078-78DF-4FD0-B653-6F968F5E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18A79-F6C2-4380-AD61-9C2E869FA72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1AEC14B-EDE3-4D5D-A5AB-084324BBF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97" y="1600200"/>
            <a:ext cx="7493210" cy="334803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8612907-FE24-4F0E-A729-F204E20D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168275"/>
            <a:ext cx="3733800" cy="563562"/>
          </a:xfrm>
        </p:spPr>
        <p:txBody>
          <a:bodyPr/>
          <a:lstStyle/>
          <a:p>
            <a:r>
              <a:rPr lang="en-US" sz="3600" dirty="0">
                <a:solidFill>
                  <a:srgbClr val="CC0000"/>
                </a:solidFill>
                <a:latin typeface="Perpetua" panose="02020502060401020303" pitchFamily="18" charset="0"/>
              </a:rPr>
              <a:t>Example - HITS</a:t>
            </a:r>
            <a:endParaRPr lang="en-IN" sz="3600" dirty="0">
              <a:solidFill>
                <a:srgbClr val="CC0000"/>
              </a:solidFill>
              <a:latin typeface="Perpetua" panose="02020502060401020303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A5A1422-BB99-40A4-86AB-8D2C011BB112}"/>
              </a:ext>
            </a:extLst>
          </p:cNvPr>
          <p:cNvCxnSpPr>
            <a:cxnSpLocks/>
          </p:cNvCxnSpPr>
          <p:nvPr/>
        </p:nvCxnSpPr>
        <p:spPr>
          <a:xfrm>
            <a:off x="850602" y="730101"/>
            <a:ext cx="73152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4E0611A-C70D-49A4-AEC9-BA51CAB22290}"/>
              </a:ext>
            </a:extLst>
          </p:cNvPr>
          <p:cNvCxnSpPr/>
          <p:nvPr/>
        </p:nvCxnSpPr>
        <p:spPr>
          <a:xfrm>
            <a:off x="169234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77BD28CC-0D4F-4F0A-B26A-86F42260D0C6}"/>
              </a:ext>
            </a:extLst>
          </p:cNvPr>
          <p:cNvCxnSpPr/>
          <p:nvPr/>
        </p:nvCxnSpPr>
        <p:spPr>
          <a:xfrm>
            <a:off x="8305800" y="731837"/>
            <a:ext cx="533400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2370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2964</TotalTime>
  <Words>791</Words>
  <Application>Microsoft Office PowerPoint</Application>
  <PresentationFormat>On-screen Show (4:3)</PresentationFormat>
  <Paragraphs>207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Cambria Math</vt:lpstr>
      <vt:lpstr>CMSY10</vt:lpstr>
      <vt:lpstr>Palatino-Italic</vt:lpstr>
      <vt:lpstr>Palatino-Roman</vt:lpstr>
      <vt:lpstr>PazoMath-Italic</vt:lpstr>
      <vt:lpstr>Perpetua</vt:lpstr>
      <vt:lpstr>Times New Roman</vt:lpstr>
      <vt:lpstr>Wingdings</vt:lpstr>
      <vt:lpstr>Default Design</vt:lpstr>
      <vt:lpstr> Ranking of Vertices in Graphs HITS - Hyperlink Induced  Topic Search</vt:lpstr>
      <vt:lpstr>PowerPoint Presentation</vt:lpstr>
      <vt:lpstr>Base and Root set </vt:lpstr>
      <vt:lpstr>Hubs &amp; Authorities </vt:lpstr>
      <vt:lpstr>Hubs &amp; Authorities </vt:lpstr>
      <vt:lpstr>Hubs &amp; Authorities </vt:lpstr>
      <vt:lpstr>Example - HITS</vt:lpstr>
      <vt:lpstr>Example - HITS</vt:lpstr>
      <vt:lpstr>Example - HITS</vt:lpstr>
      <vt:lpstr>Example - HITS</vt:lpstr>
      <vt:lpstr>Example - HITS</vt:lpstr>
      <vt:lpstr>Example - HITS</vt:lpstr>
      <vt:lpstr>Example - HITS</vt:lpstr>
      <vt:lpstr>Example - HITS</vt:lpstr>
      <vt:lpstr>Example - HITS</vt:lpstr>
      <vt:lpstr>Example - HITS</vt:lpstr>
      <vt:lpstr>Example - HITS</vt:lpstr>
      <vt:lpstr>Example - HITS</vt:lpstr>
      <vt:lpstr>Example - HITS</vt:lpstr>
      <vt:lpstr>HITS Convergence</vt:lpstr>
      <vt:lpstr>HITS Convergence</vt:lpstr>
      <vt:lpstr>Hubs &amp; Authorities </vt:lpstr>
      <vt:lpstr>Hubs &amp; Authorities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Ranking</dc:title>
  <dc:creator>User</dc:creator>
  <cp:lastModifiedBy>latha</cp:lastModifiedBy>
  <cp:revision>362</cp:revision>
  <dcterms:created xsi:type="dcterms:W3CDTF">2011-01-29T21:34:31Z</dcterms:created>
  <dcterms:modified xsi:type="dcterms:W3CDTF">2024-03-25T08:01:15Z</dcterms:modified>
</cp:coreProperties>
</file>